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75" r:id="rId2"/>
    <p:sldId id="257" r:id="rId3"/>
    <p:sldId id="288" r:id="rId4"/>
    <p:sldId id="276" r:id="rId5"/>
    <p:sldId id="298" r:id="rId6"/>
    <p:sldId id="277" r:id="rId7"/>
    <p:sldId id="262" r:id="rId8"/>
    <p:sldId id="278" r:id="rId9"/>
    <p:sldId id="283" r:id="rId10"/>
    <p:sldId id="289" r:id="rId11"/>
    <p:sldId id="290" r:id="rId12"/>
    <p:sldId id="293" r:id="rId13"/>
    <p:sldId id="292" r:id="rId14"/>
    <p:sldId id="259" r:id="rId15"/>
    <p:sldId id="297" r:id="rId16"/>
    <p:sldId id="295" r:id="rId17"/>
    <p:sldId id="299" r:id="rId18"/>
    <p:sldId id="26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E04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6" autoAdjust="0"/>
    <p:restoredTop sz="94660"/>
  </p:normalViewPr>
  <p:slideViewPr>
    <p:cSldViewPr>
      <p:cViewPr varScale="1">
        <p:scale>
          <a:sx n="52" d="100"/>
          <a:sy n="52" d="100"/>
        </p:scale>
        <p:origin x="-102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2CEA16C-D0B3-4A3D-87D8-00BC9711BD67}" type="datetime1">
              <a:rPr lang="vi-VN"/>
              <a:pPr>
                <a:defRPr/>
              </a:pPr>
              <a:t>09/12/2019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vi-VN"/>
              <a:t>KĨ THUẬT: MỘT SỐ GIỐNG GÀ ĐƯỢC NUÔI NHIỀU Ở NƯỚC TA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FA5E31F-13B2-4A65-9350-EB698BEFFC9E}" type="slidenum">
              <a:rPr lang="en-US"/>
              <a:pPr>
                <a:defRPr/>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5CE0A3-6188-4EA1-9A2B-3E5FA0566296}" type="datetime1">
              <a:rPr lang="vi-VN"/>
              <a:pPr>
                <a:defRPr/>
              </a:pPr>
              <a:t>09/12/2019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vi-VN"/>
              <a:t>KĨ THUẬT: MỘT SỐ GIỐNG GÀ ĐƯỢC NUÔI NHIỀU Ở NƯỚC TA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593A701-FC15-45D2-960E-43F50722FA39}"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7A36E-83AA-48E5-864D-86B5A7CA0826}" type="slidenum">
              <a:rPr lang="en-US">
                <a:cs typeface="Arial" charset="0"/>
              </a:rPr>
              <a:pPr fontAlgn="base">
                <a:spcBef>
                  <a:spcPct val="0"/>
                </a:spcBef>
                <a:spcAft>
                  <a:spcPct val="0"/>
                </a:spcAft>
                <a:defRPr/>
              </a:pPr>
              <a:t>2</a:t>
            </a:fld>
            <a:endParaRPr lang="en-US">
              <a:cs typeface="Arial" charset="0"/>
            </a:endParaRPr>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C5B385-D2D0-4F1E-B527-60A7AD142515}" type="datetime1">
              <a:rPr lang="vi-VN">
                <a:cs typeface="Arial" charset="0"/>
              </a:rPr>
              <a:pPr fontAlgn="base">
                <a:spcBef>
                  <a:spcPct val="0"/>
                </a:spcBef>
                <a:spcAft>
                  <a:spcPct val="0"/>
                </a:spcAft>
                <a:defRPr/>
              </a:pPr>
              <a:t>09/12/2019</a:t>
            </a:fld>
            <a:endParaRPr lang="en-US">
              <a:cs typeface="Arial" charset="0"/>
            </a:endParaRPr>
          </a:p>
        </p:txBody>
      </p:sp>
      <p:sp>
        <p:nvSpPr>
          <p:cNvPr id="174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vi-VN">
                <a:cs typeface="Arial" charset="0"/>
              </a:rPr>
              <a:t>KĨ THUẬT: MỘT SỐ GIỐNG GÀ ĐƯỢC NUÔI NHIỀU Ở NƯỚC TA</a:t>
            </a:r>
            <a:endParaRPr lang="en-US">
              <a:cs typeface="Arial" charset="0"/>
            </a:endParaRPr>
          </a:p>
        </p:txBody>
      </p:sp>
      <p:sp>
        <p:nvSpPr>
          <p:cNvPr id="174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1E9C85-0F1A-40A7-82C9-004ABB6F7BB3}" type="slidenum">
              <a:rPr lang="en-US">
                <a:cs typeface="Arial" charset="0"/>
              </a:rPr>
              <a:pPr fontAlgn="base">
                <a:spcBef>
                  <a:spcPct val="0"/>
                </a:spcBef>
                <a:spcAft>
                  <a:spcPct val="0"/>
                </a:spcAft>
                <a:defRPr/>
              </a:pPr>
              <a:t>7</a:t>
            </a:fld>
            <a:endParaRPr lang="en-US">
              <a:cs typeface="Arial" charset="0"/>
            </a:endParaRPr>
          </a:p>
        </p:txBody>
      </p:sp>
      <p:sp>
        <p:nvSpPr>
          <p:cNvPr id="215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8FB61B4-228B-4C99-BA8D-73E4DE696A27}" type="datetime1">
              <a:rPr lang="vi-VN">
                <a:cs typeface="Arial" charset="0"/>
              </a:rPr>
              <a:pPr fontAlgn="base">
                <a:spcBef>
                  <a:spcPct val="0"/>
                </a:spcBef>
                <a:spcAft>
                  <a:spcPct val="0"/>
                </a:spcAft>
                <a:defRPr/>
              </a:pPr>
              <a:t>09/12/2019</a:t>
            </a:fld>
            <a:endParaRPr lang="en-US">
              <a:cs typeface="Arial" charset="0"/>
            </a:endParaRPr>
          </a:p>
        </p:txBody>
      </p:sp>
      <p:sp>
        <p:nvSpPr>
          <p:cNvPr id="215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vi-VN">
                <a:cs typeface="Arial" charset="0"/>
              </a:rPr>
              <a:t>KĨ THUẬT: MỘT SỐ GIỐNG GÀ ĐƯỢC NUÔI NHIỀU Ở NƯỚC TA</a:t>
            </a:r>
            <a:endParaRPr lang="en-US">
              <a:cs typeface="Arial" charset="0"/>
            </a:endParaRPr>
          </a:p>
        </p:txBody>
      </p:sp>
      <p:sp>
        <p:nvSpPr>
          <p:cNvPr id="2151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A7589D-06A8-41B1-A615-A37B1F288D28}" type="slidenum">
              <a:rPr lang="en-US" sz="1200"/>
              <a:pPr algn="r"/>
              <a:t>11</a:t>
            </a:fld>
            <a:endParaRPr lang="en-US" sz="1200"/>
          </a:p>
        </p:txBody>
      </p:sp>
      <p:sp>
        <p:nvSpPr>
          <p:cNvPr id="28674" name="Rectangle 2"/>
          <p:cNvSpPr>
            <a:spLocks noGrp="1" noRo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5C99905-A505-453F-8B6C-F878C72FBE4D}" type="slidenum">
              <a:rPr lang="en-US" sz="1200">
                <a:latin typeface="+mn-lt"/>
              </a:rPr>
              <a:pPr algn="r">
                <a:defRPr/>
              </a:pPr>
              <a:t>13</a:t>
            </a:fld>
            <a:endParaRPr lang="en-US" sz="1200">
              <a:latin typeface="+mn-lt"/>
            </a:endParaRPr>
          </a:p>
        </p:txBody>
      </p:sp>
      <p:sp>
        <p:nvSpPr>
          <p:cNvPr id="23556" name="Date Placeholder 4"/>
          <p:cNvSpPr txBox="1">
            <a:spLocks noGrp="1"/>
          </p:cNvSpPr>
          <p:nvPr/>
        </p:nvSpPr>
        <p:spPr bwMode="auto">
          <a:xfrm>
            <a:off x="3884613" y="0"/>
            <a:ext cx="2971800" cy="457200"/>
          </a:xfrm>
          <a:prstGeom prst="rect">
            <a:avLst/>
          </a:prstGeom>
          <a:noFill/>
          <a:ln>
            <a:miter lim="800000"/>
            <a:headEnd/>
            <a:tailEnd/>
          </a:ln>
        </p:spPr>
        <p:txBody>
          <a:bodyPr/>
          <a:lstStyle/>
          <a:p>
            <a:pPr algn="r">
              <a:defRPr/>
            </a:pPr>
            <a:fld id="{176E7726-4962-452F-BDF7-CC48B5DEAB66}" type="datetime1">
              <a:rPr lang="vi-VN" sz="1200">
                <a:latin typeface="+mn-lt"/>
              </a:rPr>
              <a:pPr algn="r">
                <a:defRPr/>
              </a:pPr>
              <a:t>09/12/2019</a:t>
            </a:fld>
            <a:endParaRPr lang="en-US" sz="1200">
              <a:latin typeface="+mn-lt"/>
            </a:endParaRPr>
          </a:p>
        </p:txBody>
      </p:sp>
      <p:sp>
        <p:nvSpPr>
          <p:cNvPr id="23557" name="Footer Placeholder 5"/>
          <p:cNvSpPr txBox="1">
            <a:spLocks noGrp="1"/>
          </p:cNvSpPr>
          <p:nvPr/>
        </p:nvSpPr>
        <p:spPr bwMode="auto">
          <a:xfrm>
            <a:off x="0" y="8685213"/>
            <a:ext cx="2971800" cy="457200"/>
          </a:xfrm>
          <a:prstGeom prst="rect">
            <a:avLst/>
          </a:prstGeom>
          <a:noFill/>
          <a:ln>
            <a:miter lim="800000"/>
            <a:headEnd/>
            <a:tailEnd/>
          </a:ln>
        </p:spPr>
        <p:txBody>
          <a:bodyPr anchor="b"/>
          <a:lstStyle/>
          <a:p>
            <a:pPr>
              <a:defRPr/>
            </a:pPr>
            <a:r>
              <a:rPr lang="vi-VN" sz="1200">
                <a:latin typeface="+mn-lt"/>
              </a:rPr>
              <a:t>KĨ THUẬT: MỘT SỐ GIỐNG GÀ ĐƯỢC NUÔI NHIỀU Ở NƯỚC TA</a:t>
            </a:r>
            <a:endParaRPr lang="en-US" sz="1200">
              <a:latin typeface="+mn-lt"/>
            </a:endParaRPr>
          </a:p>
        </p:txBody>
      </p:sp>
      <p:sp>
        <p:nvSpPr>
          <p:cNvPr id="23558" name="Header Placeholder 6"/>
          <p:cNvSpPr txBox="1">
            <a:spLocks noGrp="1"/>
          </p:cNvSpPr>
          <p:nvPr/>
        </p:nvSpPr>
        <p:spPr bwMode="auto">
          <a:xfrm>
            <a:off x="0" y="0"/>
            <a:ext cx="2971800" cy="457200"/>
          </a:xfrm>
          <a:prstGeom prst="rect">
            <a:avLst/>
          </a:prstGeom>
          <a:noFill/>
          <a:ln>
            <a:miter lim="800000"/>
            <a:headEnd/>
            <a:tailEnd/>
          </a:ln>
        </p:spPr>
        <p:txBody>
          <a:bodyPr/>
          <a:lstStyle/>
          <a:p>
            <a:pPr>
              <a:defRPr/>
            </a:pPr>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8CE8C-4CFE-4516-9268-49B31AD768AE}" type="slidenum">
              <a:rPr lang="en-US">
                <a:cs typeface="Arial" charset="0"/>
              </a:rPr>
              <a:pPr fontAlgn="base">
                <a:spcBef>
                  <a:spcPct val="0"/>
                </a:spcBef>
                <a:spcAft>
                  <a:spcPct val="0"/>
                </a:spcAft>
                <a:defRPr/>
              </a:pPr>
              <a:t>14</a:t>
            </a:fld>
            <a:endParaRPr lang="en-US">
              <a:cs typeface="Arial" charset="0"/>
            </a:endParaRPr>
          </a:p>
        </p:txBody>
      </p:sp>
      <p:sp>
        <p:nvSpPr>
          <p:cNvPr id="256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3749E6F-7DE0-421A-8C74-1AE1655321F6}" type="datetime1">
              <a:rPr lang="vi-VN">
                <a:cs typeface="Arial" charset="0"/>
              </a:rPr>
              <a:pPr fontAlgn="base">
                <a:spcBef>
                  <a:spcPct val="0"/>
                </a:spcBef>
                <a:spcAft>
                  <a:spcPct val="0"/>
                </a:spcAft>
                <a:defRPr/>
              </a:pPr>
              <a:t>09/12/2019</a:t>
            </a:fld>
            <a:endParaRPr lang="en-US">
              <a:cs typeface="Arial" charset="0"/>
            </a:endParaRPr>
          </a:p>
        </p:txBody>
      </p:sp>
      <p:sp>
        <p:nvSpPr>
          <p:cNvPr id="256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vi-VN">
                <a:cs typeface="Arial" charset="0"/>
              </a:rPr>
              <a:t>KĨ THUẬT: MỘT SỐ GIỐNG GÀ ĐƯỢC NUÔI NHIỀU Ở NƯỚC TA</a:t>
            </a:r>
            <a:endParaRPr lang="en-US">
              <a:cs typeface="Arial" charset="0"/>
            </a:endParaRPr>
          </a:p>
        </p:txBody>
      </p:sp>
      <p:sp>
        <p:nvSpPr>
          <p:cNvPr id="2560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5BB40088-3E9E-4143-A266-DAC9E5C97B52}" type="datetimeFigureOut">
              <a:rPr lang="en-US"/>
              <a:pPr>
                <a:defRPr/>
              </a:pPr>
              <a:t>09/12/2019</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1AC58574-E104-4DE6-8722-A9B850E36B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207B8F32-0D3B-435F-B7C3-93CC0300D14F}" type="datetimeFigureOut">
              <a:rPr lang="en-US"/>
              <a:pPr>
                <a:defRPr/>
              </a:pPr>
              <a:t>09/12/2019</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CFE5566-D38E-48F6-8EE4-F9BD48496C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1036FE-C892-4012-825F-4C491B28C598}" type="datetimeFigureOut">
              <a:rPr lang="en-US"/>
              <a:pPr>
                <a:defRPr/>
              </a:pPr>
              <a:t>09/12/2019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3CCDE6-4F45-4654-88F5-D5E6D16C59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2603028-7573-4B0E-A1B8-FAD0119C9FB4}" type="datetimeFigureOut">
              <a:rPr lang="en-US"/>
              <a:pPr>
                <a:defRPr/>
              </a:pPr>
              <a:t>09/12/2019</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74C525F0-5977-435E-B19F-6F4DDF6ABE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0453FE9E-A406-4164-B886-0AFF6F09031B}" type="datetimeFigureOut">
              <a:rPr lang="en-US"/>
              <a:pPr>
                <a:defRPr/>
              </a:pPr>
              <a:t>09/12/2019</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92FBF6DF-EDD6-41FC-8A6B-49860457AB4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4823A1E2-15BF-4368-A682-AD91F416206C}" type="datetimeFigureOut">
              <a:rPr lang="en-US"/>
              <a:pPr>
                <a:defRPr/>
              </a:pPr>
              <a:t>09/12/2019</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C58D006-7D75-44B2-918B-BD4D6B0BB2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EC711D67-B00C-4156-8A2F-F8D73190AAC9}" type="datetimeFigureOut">
              <a:rPr lang="en-US"/>
              <a:pPr>
                <a:defRPr/>
              </a:pPr>
              <a:t>09/12/2019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6F400D74-831C-4935-92E8-734A70E487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F4C0CB72-CD47-488F-B017-29FB4F88C90E}" type="datetimeFigureOut">
              <a:rPr lang="en-US"/>
              <a:pPr>
                <a:defRPr/>
              </a:pPr>
              <a:t>09/12/2019</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C485B2B-2BC7-4DA9-8617-C6B11EDA7E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2898C0E6-2E39-43DD-90E3-3EF7017AB10B}" type="datetimeFigureOut">
              <a:rPr lang="en-US"/>
              <a:pPr>
                <a:defRPr/>
              </a:pPr>
              <a:t>09/12/2019</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F1D87172-CC56-4B9B-8CA3-D359904695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27B1C855-AEDD-44BE-96BC-C5888637B2AE}" type="datetimeFigureOut">
              <a:rPr lang="en-US"/>
              <a:pPr>
                <a:defRPr/>
              </a:pPr>
              <a:t>09/12/2019</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FAFF5AC-4482-4CB9-8E18-15FF3892CD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6FA49277-AF28-494C-8E4F-DD5733062036}" type="datetimeFigureOut">
              <a:rPr lang="en-US"/>
              <a:pPr>
                <a:defRPr/>
              </a:pPr>
              <a:t>09/12/2019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CB8C75A1-4F67-4351-AC46-615534E558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B908F376-41D5-4B6A-BEA2-AE249CA57B79}" type="datetimeFigureOut">
              <a:rPr lang="en-US"/>
              <a:pPr>
                <a:defRPr/>
              </a:pPr>
              <a:t>09/12/2019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32E845D5-298D-4833-9870-BB3CC58BC7D2}"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17" r:id="rId4"/>
    <p:sldLayoutId id="2147483723" r:id="rId5"/>
    <p:sldLayoutId id="2147483718" r:id="rId6"/>
    <p:sldLayoutId id="2147483724" r:id="rId7"/>
    <p:sldLayoutId id="2147483725" r:id="rId8"/>
    <p:sldLayoutId id="2147483726" r:id="rId9"/>
    <p:sldLayoutId id="2147483719" r:id="rId10"/>
    <p:sldLayoutId id="214748372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ooks"/>
          <p:cNvPicPr>
            <a:picLocks noChangeAspect="1" noChangeArrowheads="1"/>
          </p:cNvPicPr>
          <p:nvPr/>
        </p:nvPicPr>
        <p:blipFill>
          <a:blip r:embed="rId2"/>
          <a:srcRect/>
          <a:stretch>
            <a:fillRect/>
          </a:stretch>
        </p:blipFill>
        <p:spPr bwMode="auto">
          <a:xfrm>
            <a:off x="3048000" y="2362200"/>
            <a:ext cx="2971800" cy="1905000"/>
          </a:xfrm>
          <a:prstGeom prst="rect">
            <a:avLst/>
          </a:prstGeom>
          <a:noFill/>
          <a:ln w="9525">
            <a:noFill/>
            <a:miter lim="800000"/>
            <a:headEnd/>
            <a:tailEnd/>
          </a:ln>
        </p:spPr>
      </p:pic>
      <p:sp>
        <p:nvSpPr>
          <p:cNvPr id="47107" name="Text Box 3"/>
          <p:cNvSpPr txBox="1">
            <a:spLocks noChangeArrowheads="1"/>
          </p:cNvSpPr>
          <p:nvPr/>
        </p:nvSpPr>
        <p:spPr bwMode="auto">
          <a:xfrm>
            <a:off x="457200" y="4572000"/>
            <a:ext cx="8077200" cy="1552575"/>
          </a:xfrm>
          <a:prstGeom prst="rect">
            <a:avLst/>
          </a:prstGeom>
          <a:noFill/>
          <a:ln w="9525">
            <a:noFill/>
            <a:miter lim="800000"/>
            <a:headEnd/>
            <a:tailEnd/>
          </a:ln>
        </p:spPr>
        <p:txBody>
          <a:bodyPr>
            <a:spAutoFit/>
          </a:bodyPr>
          <a:lstStyle/>
          <a:p>
            <a:pPr algn="ctr"/>
            <a:r>
              <a:rPr lang="en-US" sz="2000" b="1"/>
              <a:t> </a:t>
            </a:r>
            <a:r>
              <a:rPr lang="en-US" sz="2400" b="1"/>
              <a:t>TRƯỜNG TIỂU HỌC KIM ĐỒNG</a:t>
            </a:r>
          </a:p>
          <a:p>
            <a:pPr algn="ctr"/>
            <a:r>
              <a:rPr lang="en-US" sz="2400" b="1"/>
              <a:t>LỚP: 5A3</a:t>
            </a:r>
          </a:p>
          <a:p>
            <a:pPr algn="ctr"/>
            <a:r>
              <a:rPr lang="en-US" sz="2400" b="1"/>
              <a:t>MÔN: KĨ THUẬT</a:t>
            </a:r>
          </a:p>
          <a:p>
            <a:pPr algn="ctr"/>
            <a:r>
              <a:rPr lang="en-US" sz="2400" b="1"/>
              <a:t>Giáo viên :Nguyễn Trần Ánh Sương Huyền Vy</a:t>
            </a:r>
          </a:p>
        </p:txBody>
      </p:sp>
      <p:sp>
        <p:nvSpPr>
          <p:cNvPr id="47108" name="WordArt 4"/>
          <p:cNvSpPr>
            <a:spLocks noChangeArrowheads="1" noChangeShapeType="1" noTextEdit="1"/>
          </p:cNvSpPr>
          <p:nvPr/>
        </p:nvSpPr>
        <p:spPr bwMode="auto">
          <a:xfrm>
            <a:off x="1066800" y="228600"/>
            <a:ext cx="7010400" cy="2514600"/>
          </a:xfrm>
          <a:prstGeom prst="rect">
            <a:avLst/>
          </a:prstGeom>
        </p:spPr>
        <p:txBody>
          <a:bodyPr wrap="none" fromWordArt="1">
            <a:prstTxWarp prst="textDeflate">
              <a:avLst>
                <a:gd name="adj" fmla="val 26227"/>
              </a:avLst>
            </a:prstTxWarp>
          </a:bodyPr>
          <a:lstStyle/>
          <a:p>
            <a:pPr algn="ctr"/>
            <a:r>
              <a:rPr lang="en-US" sz="2000" kern="10">
                <a:ln w="9525">
                  <a:solidFill>
                    <a:srgbClr val="000000"/>
                  </a:solidFill>
                  <a:round/>
                  <a:headEnd/>
                  <a:tailEnd/>
                </a:ln>
                <a:solidFill>
                  <a:srgbClr val="D60093"/>
                </a:solidFill>
                <a:latin typeface="Times New Roman"/>
                <a:cs typeface="Times New Roman"/>
              </a:rPr>
              <a:t>CHÀO MỪNG CÁC THẦY CÔ GIÁO VỀ DỰ GIỜ THĂM LỚP</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ppt_w</p:attrName>
                                        </p:attrNameLst>
                                      </p:cBhvr>
                                      <p:tavLst>
                                        <p:tav tm="0">
                                          <p:val>
                                            <p:fltVal val="0"/>
                                          </p:val>
                                        </p:tav>
                                        <p:tav tm="100000">
                                          <p:val>
                                            <p:strVal val="#ppt_w"/>
                                          </p:val>
                                        </p:tav>
                                      </p:tavLst>
                                    </p:anim>
                                    <p:anim calcmode="lin" valueType="num">
                                      <p:cBhvr>
                                        <p:cTn id="8" dur="1000" fill="hold"/>
                                        <p:tgtEl>
                                          <p:spTgt spid="47107"/>
                                        </p:tgtEl>
                                        <p:attrNameLst>
                                          <p:attrName>ppt_h</p:attrName>
                                        </p:attrNameLst>
                                      </p:cBhvr>
                                      <p:tavLst>
                                        <p:tav tm="0">
                                          <p:val>
                                            <p:fltVal val="0"/>
                                          </p:val>
                                        </p:tav>
                                        <p:tav tm="100000">
                                          <p:val>
                                            <p:strVal val="#ppt_h"/>
                                          </p:val>
                                        </p:tav>
                                      </p:tavLst>
                                    </p:anim>
                                    <p:anim calcmode="lin" valueType="num">
                                      <p:cBhvr>
                                        <p:cTn id="9" dur="1000" fill="hold"/>
                                        <p:tgtEl>
                                          <p:spTgt spid="47107"/>
                                        </p:tgtEl>
                                        <p:attrNameLst>
                                          <p:attrName>style.rotation</p:attrName>
                                        </p:attrNameLst>
                                      </p:cBhvr>
                                      <p:tavLst>
                                        <p:tav tm="0">
                                          <p:val>
                                            <p:fltVal val="90"/>
                                          </p:val>
                                        </p:tav>
                                        <p:tav tm="100000">
                                          <p:val>
                                            <p:fltVal val="0"/>
                                          </p:val>
                                        </p:tav>
                                      </p:tavLst>
                                    </p:anim>
                                    <p:animEffect transition="in" filter="fade">
                                      <p:cBhvr>
                                        <p:cTn id="10" dur="1000"/>
                                        <p:tgtEl>
                                          <p:spTgt spid="47107"/>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wedge">
                                      <p:cBhvr>
                                        <p:cTn id="15" dur="2000"/>
                                        <p:tgtEl>
                                          <p:spTgt spid="47108"/>
                                        </p:tgtEl>
                                      </p:cBhvr>
                                    </p:animEffect>
                                  </p:childTnLst>
                                </p:cTn>
                              </p:par>
                              <p:par>
                                <p:cTn id="16" presetID="20" presetClass="entr" presetSubtype="0" fill="hold" nodeType="withEffect">
                                  <p:stCondLst>
                                    <p:cond delay="0"/>
                                  </p:stCondLst>
                                  <p:childTnLst>
                                    <p:set>
                                      <p:cBhvr>
                                        <p:cTn id="17" dur="1" fill="hold">
                                          <p:stCondLst>
                                            <p:cond delay="0"/>
                                          </p:stCondLst>
                                        </p:cTn>
                                        <p:tgtEl>
                                          <p:spTgt spid="47106"/>
                                        </p:tgtEl>
                                        <p:attrNameLst>
                                          <p:attrName>style.visibility</p:attrName>
                                        </p:attrNameLst>
                                      </p:cBhvr>
                                      <p:to>
                                        <p:strVal val="visible"/>
                                      </p:to>
                                    </p:set>
                                    <p:animEffect transition="in" filter="wedge">
                                      <p:cBhvr>
                                        <p:cTn id="18" dur="2000"/>
                                        <p:tgtEl>
                                          <p:spTgt spid="47106"/>
                                        </p:tgtEl>
                                      </p:cBhvr>
                                    </p:animEffect>
                                  </p:childTnLst>
                                </p:cTn>
                              </p:par>
                              <p:par>
                                <p:cTn id="19" presetID="20" presetClass="entr" presetSubtype="0" fill="hold" grpId="1" nodeType="withEffect">
                                  <p:stCondLst>
                                    <p:cond delay="0"/>
                                  </p:stCondLst>
                                  <p:iterate type="lt">
                                    <p:tmPct val="0"/>
                                  </p:iterate>
                                  <p:childTnLst>
                                    <p:set>
                                      <p:cBhvr>
                                        <p:cTn id="20" dur="1" fill="hold">
                                          <p:stCondLst>
                                            <p:cond delay="0"/>
                                          </p:stCondLst>
                                        </p:cTn>
                                        <p:tgtEl>
                                          <p:spTgt spid="47107"/>
                                        </p:tgtEl>
                                        <p:attrNameLst>
                                          <p:attrName>style.visibility</p:attrName>
                                        </p:attrNameLst>
                                      </p:cBhvr>
                                      <p:to>
                                        <p:strVal val="visible"/>
                                      </p:to>
                                    </p:set>
                                    <p:animEffect transition="in" filter="wedge">
                                      <p:cBhvr>
                                        <p:cTn id="21"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7" grpId="1"/>
      <p:bldP spid="4710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2"/>
          <p:cNvSpPr txBox="1">
            <a:spLocks noChangeArrowheads="1"/>
          </p:cNvSpPr>
          <p:nvPr/>
        </p:nvSpPr>
        <p:spPr bwMode="auto">
          <a:xfrm>
            <a:off x="990600" y="1905000"/>
            <a:ext cx="6934200" cy="822325"/>
          </a:xfrm>
          <a:prstGeom prst="rect">
            <a:avLst/>
          </a:prstGeom>
          <a:noFill/>
          <a:ln w="9525">
            <a:noFill/>
            <a:miter lim="800000"/>
            <a:headEnd/>
            <a:tailEnd/>
          </a:ln>
        </p:spPr>
        <p:txBody>
          <a:bodyPr>
            <a:spAutoFit/>
          </a:bodyPr>
          <a:lstStyle/>
          <a:p>
            <a:pPr algn="ctr"/>
            <a:r>
              <a:rPr lang="en-US" sz="2400" b="1"/>
              <a:t>   Hoạt động 2: Tìm hiểu về đặc điểm của một số giống gà được nuôi ở nước ta</a:t>
            </a:r>
          </a:p>
        </p:txBody>
      </p:sp>
      <p:sp>
        <p:nvSpPr>
          <p:cNvPr id="26626"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26627"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6628" name="TextBox 12"/>
          <p:cNvSpPr txBox="1">
            <a:spLocks noChangeArrowheads="1"/>
          </p:cNvSpPr>
          <p:nvPr/>
        </p:nvSpPr>
        <p:spPr bwMode="auto">
          <a:xfrm>
            <a:off x="457200" y="1143000"/>
            <a:ext cx="86868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graphicFrame>
        <p:nvGraphicFramePr>
          <p:cNvPr id="59469" name="Group 77"/>
          <p:cNvGraphicFramePr>
            <a:graphicFrameLocks noGrp="1"/>
          </p:cNvGraphicFramePr>
          <p:nvPr/>
        </p:nvGraphicFramePr>
        <p:xfrm>
          <a:off x="152400" y="2819400"/>
          <a:ext cx="8686800" cy="3552825"/>
        </p:xfrm>
        <a:graphic>
          <a:graphicData uri="http://schemas.openxmlformats.org/drawingml/2006/table">
            <a:tbl>
              <a:tblPr/>
              <a:tblGrid>
                <a:gridCol w="2030413"/>
                <a:gridCol w="2979737"/>
                <a:gridCol w="3676650"/>
              </a:tblGrid>
              <a:tr h="4270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Tên giống gà</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rgbClr val="0000CC"/>
                          </a:solidFill>
                          <a:effectLst/>
                          <a:latin typeface="Times New Roman" pitchFamily="18" charset="0"/>
                        </a:rPr>
                        <a:t>Đặc điểm hình dạng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rgbClr val="0000CC"/>
                          </a:solidFill>
                          <a:effectLst/>
                          <a:latin typeface="Times New Roman" pitchFamily="18" charset="0"/>
                        </a:rPr>
                        <a:t>Ưu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8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ri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ác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6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lơ-go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800" b="0" i="0" u="none" strike="noStrike" cap="none" normalizeH="0" baseline="0" smtClean="0">
                          <a:ln>
                            <a:noFill/>
                          </a:ln>
                          <a:solidFill>
                            <a:schemeClr val="tx2"/>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45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tam hoàng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469"/>
                                        </p:tgtEl>
                                        <p:attrNameLst>
                                          <p:attrName>style.visibility</p:attrName>
                                        </p:attrNameLst>
                                      </p:cBhvr>
                                      <p:to>
                                        <p:strVal val="visible"/>
                                      </p:to>
                                    </p:set>
                                    <p:animEffect transition="in" filter="blinds(horizontal)">
                                      <p:cBhvr>
                                        <p:cTn id="7" dur="500"/>
                                        <p:tgtEl>
                                          <p:spTgt spid="5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87" name="Group 39"/>
          <p:cNvGraphicFramePr>
            <a:graphicFrameLocks noGrp="1"/>
          </p:cNvGraphicFramePr>
          <p:nvPr/>
        </p:nvGraphicFramePr>
        <p:xfrm>
          <a:off x="123825" y="1752600"/>
          <a:ext cx="9020175" cy="4884738"/>
        </p:xfrm>
        <a:graphic>
          <a:graphicData uri="http://schemas.openxmlformats.org/drawingml/2006/table">
            <a:tbl>
              <a:tblPr/>
              <a:tblGrid>
                <a:gridCol w="1400175"/>
                <a:gridCol w="3200400"/>
                <a:gridCol w="4419600"/>
              </a:tblGrid>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Tên giống gà</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rgbClr val="0000CC"/>
                          </a:solidFill>
                          <a:effectLst/>
                          <a:latin typeface="Times New Roman" pitchFamily="18" charset="0"/>
                          <a:cs typeface="Arial" charset="0"/>
                        </a:rPr>
                        <a:t>Đặc điểm hình dạng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rgbClr val="0000CC"/>
                          </a:solidFill>
                          <a:effectLst/>
                          <a:latin typeface="Times New Roman" pitchFamily="18" charset="0"/>
                          <a:cs typeface="Arial" charset="0"/>
                        </a:rPr>
                        <a:t>Ưu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9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ri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02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ác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3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lơgo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800" b="0" i="0" u="none" strike="noStrike" cap="none" normalizeH="0" baseline="0" smtClean="0">
                          <a:ln>
                            <a:noFill/>
                          </a:ln>
                          <a:solidFill>
                            <a:schemeClr val="tx2"/>
                          </a:solidFill>
                          <a:effectLst/>
                          <a:latin typeface="Times New Roman" pitchFamily="18"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45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r>
                        <a:rPr kumimoji="0" lang="en-US" sz="2400" b="1" i="0" u="none" strike="noStrike" cap="none" normalizeH="0" baseline="0" smtClean="0">
                          <a:ln>
                            <a:noFill/>
                          </a:ln>
                          <a:solidFill>
                            <a:schemeClr val="hlink"/>
                          </a:solidFill>
                          <a:effectLst/>
                          <a:latin typeface="Times New Roman" pitchFamily="18" charset="0"/>
                          <a:cs typeface="Times New Roman" pitchFamily="18" charset="0"/>
                        </a:rPr>
                        <a:t>Gà tam hoàng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Tx/>
                        <a:buNone/>
                        <a:tabLst/>
                      </a:pPr>
                      <a:endParaRPr kumimoji="0" lang="en-US" sz="2800" b="0"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75" name="Rectangle 29"/>
          <p:cNvSpPr>
            <a:spLocks noChangeArrowheads="1"/>
          </p:cNvSpPr>
          <p:nvPr/>
        </p:nvSpPr>
        <p:spPr bwMode="auto">
          <a:xfrm>
            <a:off x="1447800" y="2667000"/>
            <a:ext cx="3276600" cy="822325"/>
          </a:xfrm>
          <a:prstGeom prst="rect">
            <a:avLst/>
          </a:prstGeom>
          <a:noFill/>
          <a:ln w="9525">
            <a:noFill/>
            <a:miter lim="800000"/>
            <a:headEnd/>
            <a:tailEnd/>
          </a:ln>
        </p:spPr>
        <p:txBody>
          <a:bodyPr>
            <a:spAutoFit/>
          </a:bodyPr>
          <a:lstStyle/>
          <a:p>
            <a:pPr algn="ctr"/>
            <a:r>
              <a:rPr lang="en-US" sz="2400" b="1">
                <a:latin typeface="Times New Roman" pitchFamily="18" charset="0"/>
              </a:rPr>
              <a:t>Thân, chân đầu nhỏ, </a:t>
            </a:r>
          </a:p>
          <a:p>
            <a:pPr algn="ctr"/>
            <a:r>
              <a:rPr lang="en-US" sz="2400" b="1">
                <a:latin typeface="Times New Roman" pitchFamily="18" charset="0"/>
              </a:rPr>
              <a:t>lông nâu nhạt</a:t>
            </a:r>
            <a:r>
              <a:rPr lang="en-US" sz="2400" b="1">
                <a:solidFill>
                  <a:srgbClr val="FF0000"/>
                </a:solidFill>
                <a:latin typeface="Times New Roman" pitchFamily="18" charset="0"/>
              </a:rPr>
              <a:t> </a:t>
            </a:r>
          </a:p>
        </p:txBody>
      </p:sp>
      <p:sp>
        <p:nvSpPr>
          <p:cNvPr id="27676" name="Rectangle 31"/>
          <p:cNvSpPr>
            <a:spLocks noChangeArrowheads="1"/>
          </p:cNvSpPr>
          <p:nvPr/>
        </p:nvSpPr>
        <p:spPr bwMode="auto">
          <a:xfrm>
            <a:off x="4724400" y="2590800"/>
            <a:ext cx="4419600" cy="1187450"/>
          </a:xfrm>
          <a:prstGeom prst="rect">
            <a:avLst/>
          </a:prstGeom>
          <a:noFill/>
          <a:ln w="9525">
            <a:noFill/>
            <a:miter lim="800000"/>
            <a:headEnd/>
            <a:tailEnd/>
          </a:ln>
        </p:spPr>
        <p:txBody>
          <a:bodyPr>
            <a:spAutoFit/>
          </a:bodyPr>
          <a:lstStyle/>
          <a:p>
            <a:pPr algn="ctr"/>
            <a:r>
              <a:rPr lang="en-US" sz="2400" b="1">
                <a:latin typeface="Times New Roman" pitchFamily="18" charset="0"/>
              </a:rPr>
              <a:t>Thịt thơm, ngon, đẻ nhiều, </a:t>
            </a:r>
          </a:p>
          <a:p>
            <a:pPr algn="ctr"/>
            <a:r>
              <a:rPr lang="en-US" sz="2400" b="1">
                <a:latin typeface="Times New Roman" pitchFamily="18" charset="0"/>
              </a:rPr>
              <a:t>ấp và nuôi con khéo, ít bị bệnh dễ nuôi, chịu khó kiếm ăn</a:t>
            </a:r>
            <a:r>
              <a:rPr lang="en-US" sz="2400" b="1">
                <a:solidFill>
                  <a:srgbClr val="0B19C8"/>
                </a:solidFill>
                <a:latin typeface="Times New Roman" pitchFamily="18" charset="0"/>
              </a:rPr>
              <a:t>.</a:t>
            </a:r>
          </a:p>
        </p:txBody>
      </p:sp>
      <p:sp>
        <p:nvSpPr>
          <p:cNvPr id="27677" name="Rectangle 35"/>
          <p:cNvSpPr>
            <a:spLocks noChangeArrowheads="1"/>
          </p:cNvSpPr>
          <p:nvPr/>
        </p:nvSpPr>
        <p:spPr bwMode="auto">
          <a:xfrm>
            <a:off x="1524000" y="3657600"/>
            <a:ext cx="3505200" cy="822325"/>
          </a:xfrm>
          <a:prstGeom prst="rect">
            <a:avLst/>
          </a:prstGeom>
          <a:noFill/>
          <a:ln w="9525">
            <a:noFill/>
            <a:miter lim="800000"/>
            <a:headEnd/>
            <a:tailEnd/>
          </a:ln>
        </p:spPr>
        <p:txBody>
          <a:bodyPr>
            <a:spAutoFit/>
          </a:bodyPr>
          <a:lstStyle/>
          <a:p>
            <a:r>
              <a:rPr lang="en-US" sz="2400" b="1">
                <a:latin typeface="Times New Roman" pitchFamily="18" charset="0"/>
              </a:rPr>
              <a:t>Thân nhỏ, lông trắng, chân có 5 ngón và có lông</a:t>
            </a:r>
          </a:p>
        </p:txBody>
      </p:sp>
      <p:sp>
        <p:nvSpPr>
          <p:cNvPr id="27678" name="Rectangle 36"/>
          <p:cNvSpPr>
            <a:spLocks noChangeArrowheads="1"/>
          </p:cNvSpPr>
          <p:nvPr/>
        </p:nvSpPr>
        <p:spPr bwMode="auto">
          <a:xfrm>
            <a:off x="4724400" y="3962400"/>
            <a:ext cx="4114800" cy="457200"/>
          </a:xfrm>
          <a:prstGeom prst="rect">
            <a:avLst/>
          </a:prstGeom>
          <a:noFill/>
          <a:ln w="9525">
            <a:noFill/>
            <a:miter lim="800000"/>
            <a:headEnd/>
            <a:tailEnd/>
          </a:ln>
        </p:spPr>
        <p:txBody>
          <a:bodyPr>
            <a:spAutoFit/>
          </a:bodyPr>
          <a:lstStyle/>
          <a:p>
            <a:pPr algn="ctr">
              <a:spcBef>
                <a:spcPct val="20000"/>
              </a:spcBef>
            </a:pPr>
            <a:r>
              <a:rPr lang="en-US" sz="2400" b="1">
                <a:latin typeface="Times New Roman" pitchFamily="18" charset="0"/>
              </a:rPr>
              <a:t>Thịt thơm ngon bổ. </a:t>
            </a:r>
          </a:p>
        </p:txBody>
      </p:sp>
      <p:sp>
        <p:nvSpPr>
          <p:cNvPr id="27679" name="Rectangle 40"/>
          <p:cNvSpPr>
            <a:spLocks noChangeArrowheads="1"/>
          </p:cNvSpPr>
          <p:nvPr/>
        </p:nvSpPr>
        <p:spPr bwMode="auto">
          <a:xfrm>
            <a:off x="1524000" y="4724400"/>
            <a:ext cx="3124200" cy="822325"/>
          </a:xfrm>
          <a:prstGeom prst="rect">
            <a:avLst/>
          </a:prstGeom>
          <a:noFill/>
          <a:ln w="9525">
            <a:noFill/>
            <a:miter lim="800000"/>
            <a:headEnd/>
            <a:tailEnd/>
          </a:ln>
        </p:spPr>
        <p:txBody>
          <a:bodyPr>
            <a:spAutoFit/>
          </a:bodyPr>
          <a:lstStyle/>
          <a:p>
            <a:pPr algn="ctr"/>
            <a:r>
              <a:rPr lang="en-US" sz="2400" b="1">
                <a:latin typeface="Times New Roman" pitchFamily="18" charset="0"/>
              </a:rPr>
              <a:t>Mỏ, chân vàng,</a:t>
            </a:r>
          </a:p>
          <a:p>
            <a:pPr algn="ctr"/>
            <a:r>
              <a:rPr lang="en-US" sz="2400" b="1">
                <a:latin typeface="Times New Roman" pitchFamily="18" charset="0"/>
              </a:rPr>
              <a:t> lông trắng</a:t>
            </a:r>
          </a:p>
        </p:txBody>
      </p:sp>
      <p:sp>
        <p:nvSpPr>
          <p:cNvPr id="27680" name="Rectangle 41"/>
          <p:cNvSpPr>
            <a:spLocks noChangeArrowheads="1"/>
          </p:cNvSpPr>
          <p:nvPr/>
        </p:nvSpPr>
        <p:spPr bwMode="auto">
          <a:xfrm>
            <a:off x="4876800" y="4953000"/>
            <a:ext cx="4267200" cy="457200"/>
          </a:xfrm>
          <a:prstGeom prst="rect">
            <a:avLst/>
          </a:prstGeom>
          <a:noFill/>
          <a:ln w="9525">
            <a:noFill/>
            <a:miter lim="800000"/>
            <a:headEnd/>
            <a:tailEnd/>
          </a:ln>
        </p:spPr>
        <p:txBody>
          <a:bodyPr>
            <a:spAutoFit/>
          </a:bodyPr>
          <a:lstStyle/>
          <a:p>
            <a:pPr>
              <a:spcBef>
                <a:spcPct val="20000"/>
              </a:spcBef>
            </a:pPr>
            <a:r>
              <a:rPr lang="en-US" sz="2400" b="1">
                <a:latin typeface="Times New Roman" pitchFamily="18" charset="0"/>
              </a:rPr>
              <a:t>Đẻ nhiều, 260 trứng một năm.</a:t>
            </a:r>
          </a:p>
        </p:txBody>
      </p:sp>
      <p:sp>
        <p:nvSpPr>
          <p:cNvPr id="27681" name="Rectangle 43"/>
          <p:cNvSpPr>
            <a:spLocks noChangeArrowheads="1"/>
          </p:cNvSpPr>
          <p:nvPr/>
        </p:nvSpPr>
        <p:spPr bwMode="auto">
          <a:xfrm>
            <a:off x="1600200" y="5638800"/>
            <a:ext cx="3124200" cy="822325"/>
          </a:xfrm>
          <a:prstGeom prst="rect">
            <a:avLst/>
          </a:prstGeom>
          <a:noFill/>
          <a:ln w="9525">
            <a:noFill/>
            <a:miter lim="800000"/>
            <a:headEnd/>
            <a:tailEnd/>
          </a:ln>
        </p:spPr>
        <p:txBody>
          <a:bodyPr>
            <a:spAutoFit/>
          </a:bodyPr>
          <a:lstStyle/>
          <a:p>
            <a:r>
              <a:rPr lang="en-US" sz="2400" b="1">
                <a:latin typeface="Times New Roman" pitchFamily="18" charset="0"/>
              </a:rPr>
              <a:t>Thân ngắn, lông vàng </a:t>
            </a:r>
          </a:p>
          <a:p>
            <a:r>
              <a:rPr lang="en-US" sz="2400" b="1">
                <a:latin typeface="Times New Roman" pitchFamily="18" charset="0"/>
              </a:rPr>
              <a:t>da, chân màu vàng</a:t>
            </a:r>
          </a:p>
        </p:txBody>
      </p:sp>
      <p:sp>
        <p:nvSpPr>
          <p:cNvPr id="27682" name="Rectangle 44"/>
          <p:cNvSpPr>
            <a:spLocks noChangeArrowheads="1"/>
          </p:cNvSpPr>
          <p:nvPr/>
        </p:nvSpPr>
        <p:spPr bwMode="auto">
          <a:xfrm>
            <a:off x="4800600" y="5867400"/>
            <a:ext cx="4038600" cy="457200"/>
          </a:xfrm>
          <a:prstGeom prst="rect">
            <a:avLst/>
          </a:prstGeom>
          <a:noFill/>
          <a:ln w="9525">
            <a:noFill/>
            <a:miter lim="800000"/>
            <a:headEnd/>
            <a:tailEnd/>
          </a:ln>
        </p:spPr>
        <p:txBody>
          <a:bodyPr>
            <a:spAutoFit/>
          </a:bodyPr>
          <a:lstStyle/>
          <a:p>
            <a:pPr algn="ctr">
              <a:spcBef>
                <a:spcPct val="20000"/>
              </a:spcBef>
            </a:pPr>
            <a:r>
              <a:rPr lang="en-US" sz="2400" b="1">
                <a:latin typeface="Times New Roman" pitchFamily="18" charset="0"/>
              </a:rPr>
              <a:t>Chóng lớn đẻ nhiều.</a:t>
            </a:r>
          </a:p>
        </p:txBody>
      </p:sp>
      <p:sp>
        <p:nvSpPr>
          <p:cNvPr id="27683"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27684"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7685" name="TextBox 12"/>
          <p:cNvSpPr txBox="1">
            <a:spLocks noChangeArrowheads="1"/>
          </p:cNvSpPr>
          <p:nvPr/>
        </p:nvSpPr>
        <p:spPr bwMode="auto">
          <a:xfrm>
            <a:off x="0" y="1066800"/>
            <a:ext cx="86868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29698"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9699" name="TextBox 12"/>
          <p:cNvSpPr txBox="1">
            <a:spLocks noChangeArrowheads="1"/>
          </p:cNvSpPr>
          <p:nvPr/>
        </p:nvSpPr>
        <p:spPr bwMode="auto">
          <a:xfrm>
            <a:off x="533400" y="1066800"/>
            <a:ext cx="80772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
        <p:nvSpPr>
          <p:cNvPr id="36886" name="Rectangle 22"/>
          <p:cNvSpPr>
            <a:spLocks noChangeArrowheads="1"/>
          </p:cNvSpPr>
          <p:nvPr/>
        </p:nvSpPr>
        <p:spPr bwMode="auto">
          <a:xfrm>
            <a:off x="228600" y="3124200"/>
            <a:ext cx="8610600" cy="2514600"/>
          </a:xfrm>
          <a:prstGeom prst="rect">
            <a:avLst/>
          </a:prstGeom>
          <a:noFill/>
          <a:ln w="9525">
            <a:solidFill>
              <a:schemeClr val="tx1"/>
            </a:solidFill>
            <a:miter lim="800000"/>
            <a:headEnd/>
            <a:tailEnd/>
          </a:ln>
        </p:spPr>
        <p:txBody>
          <a:bodyPr wrap="none" anchor="ctr"/>
          <a:lstStyle/>
          <a:p>
            <a:pPr algn="ctr"/>
            <a:r>
              <a:rPr lang="en-US" sz="2400" b="1">
                <a:solidFill>
                  <a:srgbClr val="0B19C8"/>
                </a:solidFill>
              </a:rPr>
              <a:t>Có nhiều giống gà được nuôi nhiều ở nước ta. Các giống </a:t>
            </a:r>
          </a:p>
          <a:p>
            <a:pPr algn="ctr"/>
            <a:r>
              <a:rPr lang="en-US" sz="2400" b="1">
                <a:solidFill>
                  <a:srgbClr val="0B19C8"/>
                </a:solidFill>
              </a:rPr>
              <a:t>gà khác nhau có đặc điểm hình dạng, khả năng sinh </a:t>
            </a:r>
          </a:p>
          <a:p>
            <a:pPr algn="ctr"/>
            <a:r>
              <a:rPr lang="en-US" sz="2400" b="1">
                <a:solidFill>
                  <a:srgbClr val="0B19C8"/>
                </a:solidFill>
              </a:rPr>
              <a:t>trưởng, sinh sản khác nhau. Khi chăn nuôi cần chọn</a:t>
            </a:r>
          </a:p>
          <a:p>
            <a:pPr algn="ctr"/>
            <a:r>
              <a:rPr lang="en-US" sz="2400" b="1">
                <a:solidFill>
                  <a:srgbClr val="0B19C8"/>
                </a:solidFill>
              </a:rPr>
              <a:t>giống gà phù hợp với điều kiện và mục đích chăn nuôi.</a:t>
            </a:r>
          </a:p>
        </p:txBody>
      </p:sp>
      <p:sp>
        <p:nvSpPr>
          <p:cNvPr id="29701" name="TextBox 3"/>
          <p:cNvSpPr txBox="1">
            <a:spLocks noChangeArrowheads="1"/>
          </p:cNvSpPr>
          <p:nvPr/>
        </p:nvSpPr>
        <p:spPr bwMode="auto">
          <a:xfrm>
            <a:off x="3581400" y="2286000"/>
            <a:ext cx="1905000" cy="519113"/>
          </a:xfrm>
          <a:prstGeom prst="rect">
            <a:avLst/>
          </a:prstGeom>
          <a:noFill/>
          <a:ln w="9525">
            <a:noFill/>
            <a:miter lim="800000"/>
            <a:headEnd/>
            <a:tailEnd/>
          </a:ln>
        </p:spPr>
        <p:txBody>
          <a:bodyPr>
            <a:spAutoFit/>
          </a:bodyPr>
          <a:lstStyle/>
          <a:p>
            <a:pPr algn="ctr"/>
            <a:r>
              <a:rPr lang="en-US" sz="2800" b="1" u="sng">
                <a:solidFill>
                  <a:schemeClr val="hlink"/>
                </a:solidFill>
              </a:rPr>
              <a:t>BÀI HỌC</a:t>
            </a:r>
            <a:r>
              <a:rPr lang="en-US" sz="2800" b="1">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86"/>
                                        </p:tgtEl>
                                        <p:attrNameLst>
                                          <p:attrName>style.visibility</p:attrName>
                                        </p:attrNameLst>
                                      </p:cBhvr>
                                      <p:to>
                                        <p:strVal val="visible"/>
                                      </p:to>
                                    </p:set>
                                    <p:animEffect transition="in" filter="blinds(horizontal)">
                                      <p:cBhvr>
                                        <p:cTn id="7" dur="500"/>
                                        <p:tgtEl>
                                          <p:spTgt spid="3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361950" y="1876425"/>
            <a:ext cx="4967288" cy="519113"/>
          </a:xfrm>
          <a:prstGeom prst="rect">
            <a:avLst/>
          </a:prstGeom>
          <a:noFill/>
          <a:ln w="9525">
            <a:noFill/>
            <a:miter lim="800000"/>
            <a:headEnd/>
            <a:tailEnd/>
          </a:ln>
        </p:spPr>
        <p:txBody>
          <a:bodyPr>
            <a:spAutoFit/>
          </a:bodyPr>
          <a:lstStyle/>
          <a:p>
            <a:r>
              <a:rPr lang="en-US" sz="2800" b="1">
                <a:latin typeface="Calibri" pitchFamily="34" charset="0"/>
              </a:rPr>
              <a:t>    </a:t>
            </a:r>
            <a:r>
              <a:rPr lang="en-US" sz="2400" b="1"/>
              <a:t>* Hãy chọn câu trả lời đúng:</a:t>
            </a:r>
            <a:r>
              <a:rPr lang="en-US" sz="2800" b="1">
                <a:latin typeface="Calibri" pitchFamily="34" charset="0"/>
              </a:rPr>
              <a:t> </a:t>
            </a:r>
          </a:p>
        </p:txBody>
      </p:sp>
      <p:sp>
        <p:nvSpPr>
          <p:cNvPr id="11" name="TextBox 10"/>
          <p:cNvSpPr txBox="1">
            <a:spLocks noChangeArrowheads="1"/>
          </p:cNvSpPr>
          <p:nvPr/>
        </p:nvSpPr>
        <p:spPr bwMode="auto">
          <a:xfrm>
            <a:off x="792163" y="3124200"/>
            <a:ext cx="2255837" cy="457200"/>
          </a:xfrm>
          <a:prstGeom prst="rect">
            <a:avLst/>
          </a:prstGeom>
          <a:noFill/>
          <a:ln w="9525">
            <a:noFill/>
            <a:miter lim="800000"/>
            <a:headEnd/>
            <a:tailEnd/>
          </a:ln>
        </p:spPr>
        <p:txBody>
          <a:bodyPr>
            <a:spAutoFit/>
          </a:bodyPr>
          <a:lstStyle/>
          <a:p>
            <a:r>
              <a:rPr lang="en-US" sz="2400" b="1">
                <a:solidFill>
                  <a:srgbClr val="0000CC"/>
                </a:solidFill>
              </a:rPr>
              <a:t>a. Tầm vóc to</a:t>
            </a:r>
          </a:p>
        </p:txBody>
      </p:sp>
      <p:sp>
        <p:nvSpPr>
          <p:cNvPr id="12" name="TextBox 11"/>
          <p:cNvSpPr txBox="1">
            <a:spLocks noChangeArrowheads="1"/>
          </p:cNvSpPr>
          <p:nvPr/>
        </p:nvSpPr>
        <p:spPr bwMode="auto">
          <a:xfrm>
            <a:off x="781050" y="3657600"/>
            <a:ext cx="5494338" cy="457200"/>
          </a:xfrm>
          <a:prstGeom prst="rect">
            <a:avLst/>
          </a:prstGeom>
          <a:noFill/>
          <a:ln w="9525">
            <a:noFill/>
            <a:miter lim="800000"/>
            <a:headEnd/>
            <a:tailEnd/>
          </a:ln>
        </p:spPr>
        <p:txBody>
          <a:bodyPr>
            <a:spAutoFit/>
          </a:bodyPr>
          <a:lstStyle/>
          <a:p>
            <a:r>
              <a:rPr lang="en-US" sz="2400" b="1">
                <a:solidFill>
                  <a:srgbClr val="0000CC"/>
                </a:solidFill>
              </a:rPr>
              <a:t>b. Thịt chắc, thơm, ngon.</a:t>
            </a:r>
          </a:p>
        </p:txBody>
      </p:sp>
      <p:sp>
        <p:nvSpPr>
          <p:cNvPr id="13" name="TextBox 12"/>
          <p:cNvSpPr txBox="1">
            <a:spLocks noChangeArrowheads="1"/>
          </p:cNvSpPr>
          <p:nvPr/>
        </p:nvSpPr>
        <p:spPr bwMode="auto">
          <a:xfrm>
            <a:off x="774700" y="4191000"/>
            <a:ext cx="5254625" cy="457200"/>
          </a:xfrm>
          <a:prstGeom prst="rect">
            <a:avLst/>
          </a:prstGeom>
          <a:noFill/>
          <a:ln w="9525">
            <a:noFill/>
            <a:miter lim="800000"/>
            <a:headEnd/>
            <a:tailEnd/>
          </a:ln>
        </p:spPr>
        <p:txBody>
          <a:bodyPr>
            <a:spAutoFit/>
          </a:bodyPr>
          <a:lstStyle/>
          <a:p>
            <a:r>
              <a:rPr lang="en-US" sz="2400" b="1">
                <a:solidFill>
                  <a:srgbClr val="0000CC"/>
                </a:solidFill>
              </a:rPr>
              <a:t>c. Tăng trọng nhanh.</a:t>
            </a:r>
          </a:p>
        </p:txBody>
      </p:sp>
      <p:sp>
        <p:nvSpPr>
          <p:cNvPr id="22" name="TextBox 21"/>
          <p:cNvSpPr txBox="1">
            <a:spLocks noChangeArrowheads="1"/>
          </p:cNvSpPr>
          <p:nvPr/>
        </p:nvSpPr>
        <p:spPr bwMode="auto">
          <a:xfrm>
            <a:off x="1025525" y="2544763"/>
            <a:ext cx="4537075" cy="519112"/>
          </a:xfrm>
          <a:prstGeom prst="rect">
            <a:avLst/>
          </a:prstGeom>
          <a:noFill/>
          <a:ln w="9525">
            <a:noFill/>
            <a:miter lim="800000"/>
            <a:headEnd/>
            <a:tailEnd/>
          </a:ln>
        </p:spPr>
        <p:txBody>
          <a:bodyPr>
            <a:spAutoFit/>
          </a:bodyPr>
          <a:lstStyle/>
          <a:p>
            <a:r>
              <a:rPr lang="en-US" sz="2800" b="1">
                <a:solidFill>
                  <a:srgbClr val="FF0000"/>
                </a:solidFill>
              </a:rPr>
              <a:t>Gà ri có các ưu điểm sau:</a:t>
            </a:r>
          </a:p>
        </p:txBody>
      </p:sp>
      <p:sp>
        <p:nvSpPr>
          <p:cNvPr id="23" name="TextBox 22"/>
          <p:cNvSpPr txBox="1">
            <a:spLocks noChangeArrowheads="1"/>
          </p:cNvSpPr>
          <p:nvPr/>
        </p:nvSpPr>
        <p:spPr bwMode="auto">
          <a:xfrm>
            <a:off x="765175" y="4724400"/>
            <a:ext cx="5711825" cy="457200"/>
          </a:xfrm>
          <a:prstGeom prst="rect">
            <a:avLst/>
          </a:prstGeom>
          <a:noFill/>
          <a:ln w="9525">
            <a:noFill/>
            <a:miter lim="800000"/>
            <a:headEnd/>
            <a:tailEnd/>
          </a:ln>
        </p:spPr>
        <p:txBody>
          <a:bodyPr>
            <a:spAutoFit/>
          </a:bodyPr>
          <a:lstStyle/>
          <a:p>
            <a:r>
              <a:rPr lang="en-US" sz="2400" b="1">
                <a:solidFill>
                  <a:srgbClr val="0000CC"/>
                </a:solidFill>
              </a:rPr>
              <a:t>d. Dễ nuôi và chịu được kham khổ.</a:t>
            </a:r>
          </a:p>
        </p:txBody>
      </p:sp>
      <p:sp>
        <p:nvSpPr>
          <p:cNvPr id="24" name="TextBox 23"/>
          <p:cNvSpPr txBox="1">
            <a:spLocks noChangeArrowheads="1"/>
          </p:cNvSpPr>
          <p:nvPr/>
        </p:nvSpPr>
        <p:spPr bwMode="auto">
          <a:xfrm>
            <a:off x="765175" y="5257800"/>
            <a:ext cx="5711825" cy="457200"/>
          </a:xfrm>
          <a:prstGeom prst="rect">
            <a:avLst/>
          </a:prstGeom>
          <a:noFill/>
          <a:ln w="9525">
            <a:noFill/>
            <a:miter lim="800000"/>
            <a:headEnd/>
            <a:tailEnd/>
          </a:ln>
        </p:spPr>
        <p:txBody>
          <a:bodyPr>
            <a:spAutoFit/>
          </a:bodyPr>
          <a:lstStyle/>
          <a:p>
            <a:r>
              <a:rPr lang="en-US" sz="2400" b="1">
                <a:solidFill>
                  <a:srgbClr val="0000CC"/>
                </a:solidFill>
              </a:rPr>
              <a:t>e. Ấp trứng và nuôi con khéo.</a:t>
            </a:r>
          </a:p>
        </p:txBody>
      </p:sp>
      <p:sp>
        <p:nvSpPr>
          <p:cNvPr id="25" name="TextBox 24"/>
          <p:cNvSpPr txBox="1">
            <a:spLocks noChangeArrowheads="1"/>
          </p:cNvSpPr>
          <p:nvPr/>
        </p:nvSpPr>
        <p:spPr bwMode="auto">
          <a:xfrm>
            <a:off x="765175" y="5867400"/>
            <a:ext cx="5711825" cy="457200"/>
          </a:xfrm>
          <a:prstGeom prst="rect">
            <a:avLst/>
          </a:prstGeom>
          <a:noFill/>
          <a:ln w="9525">
            <a:noFill/>
            <a:miter lim="800000"/>
            <a:headEnd/>
            <a:tailEnd/>
          </a:ln>
        </p:spPr>
        <p:txBody>
          <a:bodyPr>
            <a:spAutoFit/>
          </a:bodyPr>
          <a:lstStyle/>
          <a:p>
            <a:r>
              <a:rPr lang="en-US" sz="2400" b="1">
                <a:solidFill>
                  <a:srgbClr val="0000CC"/>
                </a:solidFill>
              </a:rPr>
              <a:t>g. Đẻ nhiều trứng.</a:t>
            </a:r>
          </a:p>
        </p:txBody>
      </p:sp>
      <p:sp>
        <p:nvSpPr>
          <p:cNvPr id="30729" name="AutoShape 2" descr="Káº¿t quáº£ hÃ¬nh áº£nh cho gÃ  cÃ´ng nghiá»p cÃ³ nguá»n gá»c tá»« ÄÃ¢u, tÃªn gá»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Franklin Gothic Book"/>
            </a:endParaRPr>
          </a:p>
        </p:txBody>
      </p:sp>
      <p:sp>
        <p:nvSpPr>
          <p:cNvPr id="30730" name="AutoShape 4" descr="Káº¿t quáº£ hÃ¬nh áº£nh cho gÃ  cÃ´ng nghiá»p cÃ³ nguá»n gá»c tá»« ÄÃ¢u, tÃªn gá»i"/>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Franklin Gothic Book"/>
            </a:endParaRPr>
          </a:p>
        </p:txBody>
      </p:sp>
      <p:sp>
        <p:nvSpPr>
          <p:cNvPr id="30731" name="AutoShape 6" descr="Káº¿t quáº£ hÃ¬nh áº£nh cho gÃ  cÃ´ng nghiá»p cÃ³ nguá»n gá»c tá»« ÄÃ¢u, tÃªn gá»i"/>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Franklin Gothic Book"/>
            </a:endParaRPr>
          </a:p>
        </p:txBody>
      </p:sp>
      <p:sp>
        <p:nvSpPr>
          <p:cNvPr id="30732" name="AutoShape 8" descr="Káº¿t quáº£ hÃ¬nh áº£nh cho gÃ  cÃ´ng nghiá»p cÃ³ nguá»n gá»c tá»« ÄÃ¢u, tÃªn gá»i"/>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atin typeface="Franklin Gothic Book"/>
            </a:endParaRPr>
          </a:p>
        </p:txBody>
      </p:sp>
      <p:sp>
        <p:nvSpPr>
          <p:cNvPr id="30733" name="AutoShape 10" descr="HÃ¬nh áº£nh cÃ³ liÃªn quan"/>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US">
              <a:latin typeface="Franklin Gothic Book"/>
            </a:endParaRPr>
          </a:p>
        </p:txBody>
      </p:sp>
      <p:sp>
        <p:nvSpPr>
          <p:cNvPr id="30734" name="AutoShape 12" descr="HÃ¬nh áº£nh cÃ³ liÃªn quan"/>
          <p:cNvSpPr>
            <a:spLocks noChangeAspect="1" noChangeArrowheads="1"/>
          </p:cNvSpPr>
          <p:nvPr/>
        </p:nvSpPr>
        <p:spPr bwMode="auto">
          <a:xfrm>
            <a:off x="917575" y="617538"/>
            <a:ext cx="304800" cy="304800"/>
          </a:xfrm>
          <a:prstGeom prst="rect">
            <a:avLst/>
          </a:prstGeom>
          <a:noFill/>
          <a:ln w="9525">
            <a:noFill/>
            <a:miter lim="800000"/>
            <a:headEnd/>
            <a:tailEnd/>
          </a:ln>
        </p:spPr>
        <p:txBody>
          <a:bodyPr/>
          <a:lstStyle/>
          <a:p>
            <a:endParaRPr lang="en-US">
              <a:latin typeface="Franklin Gothic Book"/>
            </a:endParaRPr>
          </a:p>
        </p:txBody>
      </p:sp>
      <p:pic>
        <p:nvPicPr>
          <p:cNvPr id="30735" name="Picture 14" descr="Káº¿t quáº£ hÃ¬nh áº£nh cho gÃ  cÃ´ng nghiá»p cÃ³ nguá»n gá»c tá»« ÄÃ¢u, tÃªn gá»i"/>
          <p:cNvPicPr>
            <a:picLocks noChangeAspect="1" noChangeArrowheads="1"/>
          </p:cNvPicPr>
          <p:nvPr/>
        </p:nvPicPr>
        <p:blipFill>
          <a:blip r:embed="rId5"/>
          <a:srcRect/>
          <a:stretch>
            <a:fillRect/>
          </a:stretch>
        </p:blipFill>
        <p:spPr bwMode="auto">
          <a:xfrm>
            <a:off x="6438900" y="4652963"/>
            <a:ext cx="2667000" cy="1981200"/>
          </a:xfrm>
          <a:prstGeom prst="rect">
            <a:avLst/>
          </a:prstGeom>
          <a:noFill/>
          <a:ln w="9525">
            <a:noFill/>
            <a:miter lim="800000"/>
            <a:headEnd/>
            <a:tailEnd/>
          </a:ln>
        </p:spPr>
      </p:pic>
      <p:pic>
        <p:nvPicPr>
          <p:cNvPr id="30736" name="Picture 18" descr="Káº¿t quáº£ hÃ¬nh áº£nh cho gÃ  ta"/>
          <p:cNvPicPr>
            <a:picLocks noChangeAspect="1" noChangeArrowheads="1"/>
          </p:cNvPicPr>
          <p:nvPr/>
        </p:nvPicPr>
        <p:blipFill>
          <a:blip r:embed="rId6"/>
          <a:srcRect/>
          <a:stretch>
            <a:fillRect/>
          </a:stretch>
        </p:blipFill>
        <p:spPr bwMode="auto">
          <a:xfrm>
            <a:off x="6438900" y="2517775"/>
            <a:ext cx="2667000" cy="2065338"/>
          </a:xfrm>
          <a:prstGeom prst="rect">
            <a:avLst/>
          </a:prstGeom>
          <a:noFill/>
          <a:ln w="9525">
            <a:noFill/>
            <a:miter lim="800000"/>
            <a:headEnd/>
            <a:tailEnd/>
          </a:ln>
        </p:spPr>
      </p:pic>
      <p:sp>
        <p:nvSpPr>
          <p:cNvPr id="30737" name="TextBox 40"/>
          <p:cNvSpPr txBox="1">
            <a:spLocks noChangeArrowheads="1"/>
          </p:cNvSpPr>
          <p:nvPr/>
        </p:nvSpPr>
        <p:spPr bwMode="auto">
          <a:xfrm>
            <a:off x="7386638" y="2055813"/>
            <a:ext cx="1147762" cy="461962"/>
          </a:xfrm>
          <a:prstGeom prst="rect">
            <a:avLst/>
          </a:prstGeom>
          <a:noFill/>
          <a:ln w="9525">
            <a:noFill/>
            <a:miter lim="800000"/>
            <a:headEnd/>
            <a:tailEnd/>
          </a:ln>
        </p:spPr>
        <p:txBody>
          <a:bodyPr>
            <a:spAutoFit/>
          </a:bodyPr>
          <a:lstStyle/>
          <a:p>
            <a:r>
              <a:rPr lang="en-US" sz="2400" b="1">
                <a:solidFill>
                  <a:srgbClr val="0000CC"/>
                </a:solidFill>
                <a:latin typeface="Calibri" pitchFamily="34" charset="0"/>
              </a:rPr>
              <a:t>Gà ri</a:t>
            </a:r>
          </a:p>
        </p:txBody>
      </p:sp>
      <p:sp>
        <p:nvSpPr>
          <p:cNvPr id="42" name="Smiley Face 41"/>
          <p:cNvSpPr/>
          <p:nvPr/>
        </p:nvSpPr>
        <p:spPr>
          <a:xfrm>
            <a:off x="350838" y="3676650"/>
            <a:ext cx="403225" cy="450850"/>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Smiley Face 42"/>
          <p:cNvSpPr/>
          <p:nvPr/>
        </p:nvSpPr>
        <p:spPr>
          <a:xfrm>
            <a:off x="361950" y="4227513"/>
            <a:ext cx="403225" cy="425450"/>
          </a:xfrm>
          <a:prstGeom prst="smileyFace">
            <a:avLst>
              <a:gd name="adj" fmla="val -4653"/>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Smiley Face 43"/>
          <p:cNvSpPr/>
          <p:nvPr/>
        </p:nvSpPr>
        <p:spPr>
          <a:xfrm>
            <a:off x="388938" y="3178175"/>
            <a:ext cx="403225" cy="414338"/>
          </a:xfrm>
          <a:prstGeom prst="smileyFace">
            <a:avLst>
              <a:gd name="adj" fmla="val -4653"/>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Smiley Face 44"/>
          <p:cNvSpPr/>
          <p:nvPr/>
        </p:nvSpPr>
        <p:spPr>
          <a:xfrm>
            <a:off x="352425" y="5911850"/>
            <a:ext cx="403225" cy="449263"/>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Smiley Face 45"/>
          <p:cNvSpPr/>
          <p:nvPr/>
        </p:nvSpPr>
        <p:spPr>
          <a:xfrm>
            <a:off x="358775" y="4760913"/>
            <a:ext cx="403225" cy="450850"/>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Smiley Face 46"/>
          <p:cNvSpPr/>
          <p:nvPr/>
        </p:nvSpPr>
        <p:spPr>
          <a:xfrm>
            <a:off x="361950" y="5330825"/>
            <a:ext cx="403225" cy="450850"/>
          </a:xfrm>
          <a:prstGeom prst="smileyFac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4"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30745"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30746" name="TextBox 12"/>
          <p:cNvSpPr txBox="1">
            <a:spLocks noChangeArrowheads="1"/>
          </p:cNvSpPr>
          <p:nvPr/>
        </p:nvSpPr>
        <p:spPr bwMode="auto">
          <a:xfrm>
            <a:off x="228600" y="1066800"/>
            <a:ext cx="83820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subTnLst>
                                    <p:audio>
                                      <p:cMediaNode>
                                        <p:cTn display="0" masterRel="sameClick">
                                          <p:stCondLst>
                                            <p:cond evt="begin" delay="0">
                                              <p:tn val="42"/>
                                            </p:cond>
                                          </p:stCondLst>
                                          <p:endCondLst>
                                            <p:cond evt="onStopAudio" delay="0">
                                              <p:tgtEl>
                                                <p:sldTgt/>
                                              </p:tgtEl>
                                            </p:cond>
                                          </p:endCondLst>
                                        </p:cTn>
                                        <p:tgtEl>
                                          <p:sndTgt r:embed="rId3" name="push.wav"/>
                                        </p:tgtEl>
                                      </p:cMediaNode>
                                    </p:audio>
                                  </p:sub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arn(inVertical)">
                                      <p:cBhvr>
                                        <p:cTn id="49" dur="500"/>
                                        <p:tgtEl>
                                          <p:spTgt spid="42"/>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arn(inVertical)">
                                      <p:cBhvr>
                                        <p:cTn id="54" dur="500"/>
                                        <p:tgtEl>
                                          <p:spTgt spid="43"/>
                                        </p:tgtEl>
                                      </p:cBhvr>
                                    </p:animEffect>
                                  </p:childTnLst>
                                  <p:subTnLst>
                                    <p:audio>
                                      <p:cMediaNode>
                                        <p:cTn display="0" masterRel="sameClick">
                                          <p:stCondLst>
                                            <p:cond evt="begin" delay="0">
                                              <p:tn val="52"/>
                                            </p:cond>
                                          </p:stCondLst>
                                          <p:endCondLst>
                                            <p:cond evt="onStopAudio" delay="0">
                                              <p:tgtEl>
                                                <p:sldTgt/>
                                              </p:tgtEl>
                                            </p:cond>
                                          </p:endCondLst>
                                        </p:cTn>
                                        <p:tgtEl>
                                          <p:sndTgt r:embed="rId3" name="push.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inVertical)">
                                      <p:cBhvr>
                                        <p:cTn id="59" dur="500"/>
                                        <p:tgtEl>
                                          <p:spTgt spid="46"/>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barn(inVertical)">
                                      <p:cBhvr>
                                        <p:cTn id="64" dur="500"/>
                                        <p:tgtEl>
                                          <p:spTgt spid="47"/>
                                        </p:tgtEl>
                                      </p:cBhvr>
                                    </p:animEffec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arn(inVertical)">
                                      <p:cBhvr>
                                        <p:cTn id="69" dur="500"/>
                                        <p:tgtEl>
                                          <p:spTgt spid="45"/>
                                        </p:tgtEl>
                                      </p:cBhvr>
                                    </p:animEffect>
                                  </p:childTnLst>
                                  <p:subTnLst>
                                    <p:audio>
                                      <p:cMediaNode>
                                        <p:cTn display="0" masterRel="sameClick">
                                          <p:stCondLst>
                                            <p:cond evt="begin" delay="0">
                                              <p:tn val="6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2" grpId="0"/>
      <p:bldP spid="23" grpId="0"/>
      <p:bldP spid="24" grpId="0"/>
      <p:bldP spid="25" grpId="0"/>
      <p:bldP spid="42" grpId="0" animBg="1"/>
      <p:bldP spid="43" grpId="0" animBg="1"/>
      <p:bldP spid="44" grpId="0" animBg="1"/>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76200" y="1828800"/>
            <a:ext cx="8991600" cy="822325"/>
          </a:xfrm>
          <a:prstGeom prst="rect">
            <a:avLst/>
          </a:prstGeom>
          <a:noFill/>
          <a:ln w="9525">
            <a:noFill/>
            <a:miter lim="800000"/>
            <a:headEnd/>
            <a:tailEnd/>
          </a:ln>
        </p:spPr>
        <p:txBody>
          <a:bodyPr>
            <a:spAutoFit/>
          </a:bodyPr>
          <a:lstStyle/>
          <a:p>
            <a:r>
              <a:rPr lang="en-US" sz="2400" b="1"/>
              <a:t>    * Hãy chọn từ, cụm từ thích hợp trong khung và điền vào chỗ (…)</a:t>
            </a:r>
          </a:p>
        </p:txBody>
      </p:sp>
      <p:sp>
        <p:nvSpPr>
          <p:cNvPr id="11" name="TextBox 10"/>
          <p:cNvSpPr txBox="1">
            <a:spLocks noChangeArrowheads="1"/>
          </p:cNvSpPr>
          <p:nvPr/>
        </p:nvSpPr>
        <p:spPr bwMode="auto">
          <a:xfrm>
            <a:off x="0" y="3048000"/>
            <a:ext cx="8686800" cy="2282825"/>
          </a:xfrm>
          <a:prstGeom prst="rect">
            <a:avLst/>
          </a:prstGeom>
          <a:noFill/>
          <a:ln w="9525">
            <a:noFill/>
            <a:miter lim="800000"/>
            <a:headEnd/>
            <a:tailEnd/>
          </a:ln>
        </p:spPr>
        <p:txBody>
          <a:bodyPr>
            <a:spAutoFit/>
          </a:bodyPr>
          <a:lstStyle/>
          <a:p>
            <a:pPr>
              <a:lnSpc>
                <a:spcPct val="150000"/>
              </a:lnSpc>
            </a:pPr>
            <a:r>
              <a:rPr lang="en-US" sz="2400" b="1">
                <a:solidFill>
                  <a:srgbClr val="0000CC"/>
                </a:solidFill>
                <a:latin typeface="Calibri" pitchFamily="34" charset="0"/>
              </a:rPr>
              <a:t>  </a:t>
            </a:r>
            <a:r>
              <a:rPr lang="en-US" sz="2400" b="1">
                <a:solidFill>
                  <a:srgbClr val="0000CC"/>
                </a:solidFill>
              </a:rPr>
              <a:t>Gà ác có thân hình   …… , lông màu ……….., xù như bông. Chân gà có ............. Thịt và xương gà ác màu……., thơm ngon, …… nên thường dùng để ………………. sức khỏe cho con người.</a:t>
            </a:r>
          </a:p>
        </p:txBody>
      </p:sp>
      <p:sp>
        <p:nvSpPr>
          <p:cNvPr id="32771" name="TextBox 21"/>
          <p:cNvSpPr txBox="1">
            <a:spLocks noChangeArrowheads="1"/>
          </p:cNvSpPr>
          <p:nvPr/>
        </p:nvSpPr>
        <p:spPr bwMode="auto">
          <a:xfrm>
            <a:off x="1600200" y="2438400"/>
            <a:ext cx="6800850" cy="466725"/>
          </a:xfrm>
          <a:prstGeom prst="rect">
            <a:avLst/>
          </a:prstGeom>
          <a:noFill/>
          <a:ln w="9525">
            <a:solidFill>
              <a:srgbClr val="7030A0"/>
            </a:solidFill>
            <a:miter lim="800000"/>
            <a:headEnd/>
            <a:tailEnd/>
          </a:ln>
        </p:spPr>
        <p:txBody>
          <a:bodyPr>
            <a:spAutoFit/>
          </a:bodyPr>
          <a:lstStyle/>
          <a:p>
            <a:pPr algn="ctr"/>
            <a:r>
              <a:rPr lang="en-US" sz="2400" b="1">
                <a:solidFill>
                  <a:srgbClr val="FF0000"/>
                </a:solidFill>
              </a:rPr>
              <a:t>bồi dưỡng ; nhỏ ; đen ; trắng ; bổ ; 5 ngón</a:t>
            </a:r>
          </a:p>
        </p:txBody>
      </p:sp>
      <p:sp>
        <p:nvSpPr>
          <p:cNvPr id="3" name="Rectangle 2"/>
          <p:cNvSpPr>
            <a:spLocks noChangeArrowheads="1"/>
          </p:cNvSpPr>
          <p:nvPr/>
        </p:nvSpPr>
        <p:spPr bwMode="auto">
          <a:xfrm>
            <a:off x="3276600" y="3124200"/>
            <a:ext cx="741363" cy="457200"/>
          </a:xfrm>
          <a:prstGeom prst="rect">
            <a:avLst/>
          </a:prstGeom>
          <a:noFill/>
          <a:ln w="9525">
            <a:noFill/>
            <a:miter lim="800000"/>
            <a:headEnd/>
            <a:tailEnd/>
          </a:ln>
        </p:spPr>
        <p:txBody>
          <a:bodyPr wrap="none">
            <a:spAutoFit/>
          </a:bodyPr>
          <a:lstStyle/>
          <a:p>
            <a:r>
              <a:rPr lang="en-US" sz="2400" b="1">
                <a:solidFill>
                  <a:srgbClr val="FF0000"/>
                </a:solidFill>
              </a:rPr>
              <a:t>nhỏ</a:t>
            </a:r>
            <a:endParaRPr lang="en-US" sz="2400">
              <a:solidFill>
                <a:srgbClr val="FF0000"/>
              </a:solidFill>
            </a:endParaRPr>
          </a:p>
        </p:txBody>
      </p:sp>
      <p:sp>
        <p:nvSpPr>
          <p:cNvPr id="33" name="Rectangle 32"/>
          <p:cNvSpPr>
            <a:spLocks noChangeArrowheads="1"/>
          </p:cNvSpPr>
          <p:nvPr/>
        </p:nvSpPr>
        <p:spPr bwMode="auto">
          <a:xfrm>
            <a:off x="5638800" y="3124200"/>
            <a:ext cx="1014413" cy="457200"/>
          </a:xfrm>
          <a:prstGeom prst="rect">
            <a:avLst/>
          </a:prstGeom>
          <a:noFill/>
          <a:ln w="9525">
            <a:noFill/>
            <a:miter lim="800000"/>
            <a:headEnd/>
            <a:tailEnd/>
          </a:ln>
        </p:spPr>
        <p:txBody>
          <a:bodyPr wrap="none">
            <a:spAutoFit/>
          </a:bodyPr>
          <a:lstStyle/>
          <a:p>
            <a:r>
              <a:rPr lang="en-US" sz="2400" b="1">
                <a:solidFill>
                  <a:srgbClr val="FF0000"/>
                </a:solidFill>
              </a:rPr>
              <a:t>trắng</a:t>
            </a:r>
            <a:r>
              <a:rPr lang="en-US" sz="2400" b="1">
                <a:solidFill>
                  <a:srgbClr val="FF0000"/>
                </a:solidFill>
                <a:latin typeface="Calibri" pitchFamily="34" charset="0"/>
              </a:rPr>
              <a:t> </a:t>
            </a:r>
            <a:endParaRPr lang="en-US" sz="2400">
              <a:solidFill>
                <a:srgbClr val="FF0000"/>
              </a:solidFill>
              <a:latin typeface="Franklin Gothic Book"/>
            </a:endParaRPr>
          </a:p>
        </p:txBody>
      </p:sp>
      <p:sp>
        <p:nvSpPr>
          <p:cNvPr id="37" name="Rectangle 36"/>
          <p:cNvSpPr>
            <a:spLocks noChangeArrowheads="1"/>
          </p:cNvSpPr>
          <p:nvPr/>
        </p:nvSpPr>
        <p:spPr bwMode="auto">
          <a:xfrm>
            <a:off x="2819400" y="3657600"/>
            <a:ext cx="1181100" cy="457200"/>
          </a:xfrm>
          <a:prstGeom prst="rect">
            <a:avLst/>
          </a:prstGeom>
          <a:noFill/>
          <a:ln w="9525">
            <a:noFill/>
            <a:miter lim="800000"/>
            <a:headEnd/>
            <a:tailEnd/>
          </a:ln>
        </p:spPr>
        <p:txBody>
          <a:bodyPr wrap="none">
            <a:spAutoFit/>
          </a:bodyPr>
          <a:lstStyle/>
          <a:p>
            <a:r>
              <a:rPr lang="en-US" sz="2400" b="1">
                <a:solidFill>
                  <a:srgbClr val="FF0000"/>
                </a:solidFill>
              </a:rPr>
              <a:t>5 ngón</a:t>
            </a:r>
            <a:endParaRPr lang="en-US" sz="2400">
              <a:solidFill>
                <a:srgbClr val="FF0000"/>
              </a:solidFill>
            </a:endParaRPr>
          </a:p>
        </p:txBody>
      </p:sp>
      <p:sp>
        <p:nvSpPr>
          <p:cNvPr id="38" name="Rectangle 37"/>
          <p:cNvSpPr>
            <a:spLocks noChangeArrowheads="1"/>
          </p:cNvSpPr>
          <p:nvPr/>
        </p:nvSpPr>
        <p:spPr bwMode="auto">
          <a:xfrm>
            <a:off x="7620000" y="3657600"/>
            <a:ext cx="809625" cy="457200"/>
          </a:xfrm>
          <a:prstGeom prst="rect">
            <a:avLst/>
          </a:prstGeom>
          <a:noFill/>
          <a:ln w="9525">
            <a:noFill/>
            <a:miter lim="800000"/>
            <a:headEnd/>
            <a:tailEnd/>
          </a:ln>
        </p:spPr>
        <p:txBody>
          <a:bodyPr wrap="none">
            <a:spAutoFit/>
          </a:bodyPr>
          <a:lstStyle/>
          <a:p>
            <a:r>
              <a:rPr lang="en-US" sz="2400" b="1">
                <a:solidFill>
                  <a:srgbClr val="FF0000"/>
                </a:solidFill>
              </a:rPr>
              <a:t>đen </a:t>
            </a:r>
            <a:endParaRPr lang="en-US" sz="2400">
              <a:solidFill>
                <a:srgbClr val="FF0000"/>
              </a:solidFill>
            </a:endParaRPr>
          </a:p>
        </p:txBody>
      </p:sp>
      <p:sp>
        <p:nvSpPr>
          <p:cNvPr id="39" name="Rectangle 38"/>
          <p:cNvSpPr>
            <a:spLocks noChangeArrowheads="1"/>
          </p:cNvSpPr>
          <p:nvPr/>
        </p:nvSpPr>
        <p:spPr bwMode="auto">
          <a:xfrm>
            <a:off x="1981200" y="4191000"/>
            <a:ext cx="555625" cy="457200"/>
          </a:xfrm>
          <a:prstGeom prst="rect">
            <a:avLst/>
          </a:prstGeom>
          <a:noFill/>
          <a:ln w="9525">
            <a:noFill/>
            <a:miter lim="800000"/>
            <a:headEnd/>
            <a:tailEnd/>
          </a:ln>
        </p:spPr>
        <p:txBody>
          <a:bodyPr wrap="none">
            <a:spAutoFit/>
          </a:bodyPr>
          <a:lstStyle/>
          <a:p>
            <a:r>
              <a:rPr lang="en-US" sz="2400" b="1">
                <a:solidFill>
                  <a:srgbClr val="FF0000"/>
                </a:solidFill>
              </a:rPr>
              <a:t>bổ</a:t>
            </a:r>
            <a:endParaRPr lang="en-US" sz="2400">
              <a:solidFill>
                <a:srgbClr val="FF0000"/>
              </a:solidFill>
            </a:endParaRPr>
          </a:p>
        </p:txBody>
      </p:sp>
      <p:sp>
        <p:nvSpPr>
          <p:cNvPr id="40" name="Rectangle 39"/>
          <p:cNvSpPr>
            <a:spLocks noChangeArrowheads="1"/>
          </p:cNvSpPr>
          <p:nvPr/>
        </p:nvSpPr>
        <p:spPr bwMode="auto">
          <a:xfrm>
            <a:off x="5791200" y="4191000"/>
            <a:ext cx="1719263" cy="457200"/>
          </a:xfrm>
          <a:prstGeom prst="rect">
            <a:avLst/>
          </a:prstGeom>
          <a:noFill/>
          <a:ln w="9525">
            <a:noFill/>
            <a:miter lim="800000"/>
            <a:headEnd/>
            <a:tailEnd/>
          </a:ln>
        </p:spPr>
        <p:txBody>
          <a:bodyPr wrap="none">
            <a:spAutoFit/>
          </a:bodyPr>
          <a:lstStyle/>
          <a:p>
            <a:r>
              <a:rPr lang="en-US" sz="2400" b="1">
                <a:solidFill>
                  <a:srgbClr val="FF0000"/>
                </a:solidFill>
              </a:rPr>
              <a:t>bồi dưỡng</a:t>
            </a:r>
            <a:endParaRPr lang="en-US" sz="2400">
              <a:solidFill>
                <a:srgbClr val="FF0000"/>
              </a:solidFill>
            </a:endParaRPr>
          </a:p>
        </p:txBody>
      </p:sp>
      <p:pic>
        <p:nvPicPr>
          <p:cNvPr id="42" name="Picture 4" descr="Ga ac 7"/>
          <p:cNvPicPr>
            <a:picLocks noChangeAspect="1" noChangeArrowheads="1"/>
          </p:cNvPicPr>
          <p:nvPr/>
        </p:nvPicPr>
        <p:blipFill>
          <a:blip r:embed="rId3"/>
          <a:srcRect/>
          <a:stretch>
            <a:fillRect/>
          </a:stretch>
        </p:blipFill>
        <p:spPr bwMode="auto">
          <a:xfrm>
            <a:off x="5880100" y="4729163"/>
            <a:ext cx="3124200" cy="2128837"/>
          </a:xfrm>
          <a:prstGeom prst="rect">
            <a:avLst/>
          </a:prstGeom>
          <a:noFill/>
          <a:ln w="9525">
            <a:noFill/>
            <a:miter lim="800000"/>
            <a:headEnd/>
            <a:tailEnd/>
          </a:ln>
        </p:spPr>
      </p:pic>
      <p:sp>
        <p:nvSpPr>
          <p:cNvPr id="32779"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2019c</a:t>
            </a:r>
          </a:p>
        </p:txBody>
      </p:sp>
      <p:sp>
        <p:nvSpPr>
          <p:cNvPr id="32780"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32781" name="TextBox 12"/>
          <p:cNvSpPr txBox="1">
            <a:spLocks noChangeArrowheads="1"/>
          </p:cNvSpPr>
          <p:nvPr/>
        </p:nvSpPr>
        <p:spPr bwMode="auto">
          <a:xfrm>
            <a:off x="609600" y="1066800"/>
            <a:ext cx="83058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randombar(horizont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randombar(horizontal)">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33"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2"/>
          <p:cNvSpPr txBox="1">
            <a:spLocks noChangeArrowheads="1"/>
          </p:cNvSpPr>
          <p:nvPr/>
        </p:nvSpPr>
        <p:spPr bwMode="auto">
          <a:xfrm>
            <a:off x="1066800" y="0"/>
            <a:ext cx="6934200" cy="457200"/>
          </a:xfrm>
          <a:prstGeom prst="rect">
            <a:avLst/>
          </a:prstGeom>
          <a:noFill/>
          <a:ln w="9525">
            <a:noFill/>
            <a:miter lim="800000"/>
            <a:headEnd/>
            <a:tailEnd/>
          </a:ln>
        </p:spPr>
        <p:txBody>
          <a:bodyPr>
            <a:spAutoFit/>
          </a:bodyPr>
          <a:lstStyle/>
          <a:p>
            <a:pPr algn="ctr"/>
            <a:r>
              <a:rPr lang="en-US" sz="2000" b="1"/>
              <a:t>   </a:t>
            </a:r>
            <a:r>
              <a:rPr lang="en-US" sz="2400" b="1"/>
              <a:t>Hoạt động 3: Liên hệ thực tế</a:t>
            </a:r>
          </a:p>
        </p:txBody>
      </p:sp>
      <p:pic>
        <p:nvPicPr>
          <p:cNvPr id="34818" name="Picture 9" descr="IMG-3333__s9A99C58"/>
          <p:cNvPicPr>
            <a:picLocks noChangeAspect="1" noChangeArrowheads="1"/>
          </p:cNvPicPr>
          <p:nvPr/>
        </p:nvPicPr>
        <p:blipFill>
          <a:blip r:embed="rId2"/>
          <a:srcRect/>
          <a:stretch>
            <a:fillRect/>
          </a:stretch>
        </p:blipFill>
        <p:spPr bwMode="auto">
          <a:xfrm>
            <a:off x="304800" y="685800"/>
            <a:ext cx="4495800" cy="3810000"/>
          </a:xfrm>
          <a:prstGeom prst="rect">
            <a:avLst/>
          </a:prstGeom>
          <a:noFill/>
          <a:ln w="9525">
            <a:noFill/>
            <a:miter lim="800000"/>
            <a:headEnd/>
            <a:tailEnd/>
          </a:ln>
        </p:spPr>
      </p:pic>
      <p:sp>
        <p:nvSpPr>
          <p:cNvPr id="34819" name="TextBox 12"/>
          <p:cNvSpPr txBox="1">
            <a:spLocks noChangeArrowheads="1"/>
          </p:cNvSpPr>
          <p:nvPr/>
        </p:nvSpPr>
        <p:spPr bwMode="auto">
          <a:xfrm>
            <a:off x="4953000" y="685800"/>
            <a:ext cx="4191000" cy="4054475"/>
          </a:xfrm>
          <a:prstGeom prst="rect">
            <a:avLst/>
          </a:prstGeom>
          <a:noFill/>
          <a:ln w="9525">
            <a:noFill/>
            <a:miter lim="800000"/>
            <a:headEnd/>
            <a:tailEnd/>
          </a:ln>
        </p:spPr>
        <p:txBody>
          <a:bodyPr>
            <a:spAutoFit/>
          </a:bodyPr>
          <a:lstStyle/>
          <a:p>
            <a:r>
              <a:rPr lang="en-US" sz="2000"/>
              <a:t>   Những năm qua, trên địa bàn huyện Cư M’gar xuất hiện nhiều mô hình kinh tế đem lại hiệu quả cao, trong đó có mô hình nuôi gà H’Mông của chị Nông Thị Thu ở buôn Cuôr, xã Ea M’Droh. </a:t>
            </a:r>
          </a:p>
          <a:p>
            <a:r>
              <a:rPr lang="en-US" sz="2000"/>
              <a:t>Năm 2008, chị Thu nuôi từ 300 - 500 con/lứa. Nhận thấy hiệu quả mô hình mang lại, chị đã mở rộng trại nuôi lên hơn 1 ha, chia làm 3 khu nuôi, quy mô 3.000 con/lứa/khu, theo hình thức bán chăn thả.</a:t>
            </a:r>
            <a:r>
              <a:rPr lang="en-US"/>
              <a:t> </a:t>
            </a:r>
          </a:p>
        </p:txBody>
      </p:sp>
      <p:sp>
        <p:nvSpPr>
          <p:cNvPr id="34820" name="TextBox 12"/>
          <p:cNvSpPr txBox="1">
            <a:spLocks noChangeArrowheads="1"/>
          </p:cNvSpPr>
          <p:nvPr/>
        </p:nvSpPr>
        <p:spPr bwMode="auto">
          <a:xfrm>
            <a:off x="304800" y="4724400"/>
            <a:ext cx="8839200" cy="1860550"/>
          </a:xfrm>
          <a:prstGeom prst="rect">
            <a:avLst/>
          </a:prstGeom>
          <a:noFill/>
          <a:ln w="9525">
            <a:noFill/>
            <a:miter lim="800000"/>
            <a:headEnd/>
            <a:tailEnd/>
          </a:ln>
        </p:spPr>
        <p:txBody>
          <a:bodyPr>
            <a:spAutoFit/>
          </a:bodyPr>
          <a:lstStyle/>
          <a:p>
            <a:r>
              <a:rPr lang="en-US" sz="2000"/>
              <a:t>Sau 4,5 - 5 tháng, gà xuất bán ra thị trường, trọng lượng gà trưởng thành đạt bình quân từ 1,2 - 1,6 kg/con, với giá hơn 100.000 đồng/kg, cao hơn nhiều so với gà ta. Nhờ làm tốt khâu giới thiệu sản phẩm, nên gia đình chị có những hợp đồng tiêu thụ ổn định tại các nhà hàng, khách sạn, quán ăn.</a:t>
            </a:r>
            <a:r>
              <a:rPr lang="en-US" sz="2000" b="1"/>
              <a:t/>
            </a:r>
            <a:br>
              <a:rPr lang="en-US" sz="2000" b="1"/>
            </a:br>
            <a:r>
              <a:rPr lang="en-US"/>
              <a:t> </a:t>
            </a:r>
            <a:r>
              <a:rPr lang="en-US" b="1"/>
              <a:t/>
            </a:r>
            <a:br>
              <a:rPr lang="en-US" b="1"/>
            </a:b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2"/>
          <p:cNvSpPr txBox="1">
            <a:spLocks noChangeArrowheads="1"/>
          </p:cNvSpPr>
          <p:nvPr/>
        </p:nvSpPr>
        <p:spPr bwMode="auto">
          <a:xfrm>
            <a:off x="0" y="4876800"/>
            <a:ext cx="8839200" cy="2593975"/>
          </a:xfrm>
          <a:prstGeom prst="rect">
            <a:avLst/>
          </a:prstGeom>
          <a:noFill/>
          <a:ln w="9525">
            <a:noFill/>
            <a:miter lim="800000"/>
            <a:headEnd/>
            <a:tailEnd/>
          </a:ln>
        </p:spPr>
        <p:txBody>
          <a:bodyPr>
            <a:spAutoFit/>
          </a:bodyPr>
          <a:lstStyle/>
          <a:p>
            <a:r>
              <a:rPr lang="en-US"/>
              <a:t> Mô hình chăn nuôi gà thả vườn bằng phương pháp sử dụng đệm lót sinh học được trạm khuyến nông thị xã Buôn Hồ triển khai từ tháng 12/2017 theo hình thức mô hình Hợp tác xã do 7 hội viên thuộc hội LHPN xã Ea Siên quản lý, với bình quân mỗi hộ nuôi 500 con giống gà ta lai chọi, tổ viên có thể phát triển thêm đàn tùy điều kiện hộ gia đình. Các hộ tham gia mô hình được hỗ trợ 100% chi phí con giống, 50% chi phí thức ăn. Sau một thời gian triển khai bước đầu đã mang lại kết quả khả quan. </a:t>
            </a:r>
            <a:r>
              <a:rPr lang="en-US" sz="2000" b="1"/>
              <a:t/>
            </a:r>
            <a:br>
              <a:rPr lang="en-US" sz="2000" b="1"/>
            </a:br>
            <a:endParaRPr lang="en-US" sz="2000" b="1"/>
          </a:p>
          <a:p>
            <a:r>
              <a:rPr lang="en-US"/>
              <a:t> </a:t>
            </a:r>
            <a:r>
              <a:rPr lang="en-US" b="1"/>
              <a:t/>
            </a:r>
            <a:br>
              <a:rPr lang="en-US" b="1"/>
            </a:br>
            <a:endParaRPr lang="en-US" b="1"/>
          </a:p>
        </p:txBody>
      </p:sp>
      <p:pic>
        <p:nvPicPr>
          <p:cNvPr id="35842" name="Picture 5"/>
          <p:cNvPicPr>
            <a:picLocks noChangeAspect="1" noChangeArrowheads="1"/>
          </p:cNvPicPr>
          <p:nvPr/>
        </p:nvPicPr>
        <p:blipFill>
          <a:blip r:embed="rId2"/>
          <a:srcRect/>
          <a:stretch>
            <a:fillRect/>
          </a:stretch>
        </p:blipFill>
        <p:spPr bwMode="auto">
          <a:xfrm>
            <a:off x="0" y="685800"/>
            <a:ext cx="4572000" cy="3352800"/>
          </a:xfrm>
          <a:prstGeom prst="rect">
            <a:avLst/>
          </a:prstGeom>
          <a:noFill/>
          <a:ln w="9525">
            <a:noFill/>
            <a:miter lim="800000"/>
            <a:headEnd/>
            <a:tailEnd/>
          </a:ln>
        </p:spPr>
      </p:pic>
      <p:sp>
        <p:nvSpPr>
          <p:cNvPr id="35843" name="Rectangle 6"/>
          <p:cNvSpPr>
            <a:spLocks noChangeArrowheads="1"/>
          </p:cNvSpPr>
          <p:nvPr/>
        </p:nvSpPr>
        <p:spPr bwMode="auto">
          <a:xfrm>
            <a:off x="0" y="4114800"/>
            <a:ext cx="4495800" cy="549275"/>
          </a:xfrm>
          <a:prstGeom prst="rect">
            <a:avLst/>
          </a:prstGeom>
          <a:solidFill>
            <a:srgbClr val="FFFFFF"/>
          </a:solidFill>
          <a:ln w="9525">
            <a:noFill/>
            <a:miter lim="800000"/>
            <a:headEnd/>
            <a:tailEnd/>
          </a:ln>
        </p:spPr>
        <p:txBody>
          <a:bodyPr lIns="0" tIns="0" rIns="0" bIns="0" anchor="ctr">
            <a:spAutoFit/>
          </a:bodyPr>
          <a:lstStyle/>
          <a:p>
            <a:pPr algn="ctr"/>
            <a:r>
              <a:rPr lang="en-US" b="1" i="1"/>
              <a:t>Mô hình chăn nuôi gà thả vườn của chị Hoàng Thị Dùng.</a:t>
            </a:r>
            <a:r>
              <a:rPr lang="en-US"/>
              <a:t> </a:t>
            </a:r>
          </a:p>
        </p:txBody>
      </p:sp>
      <p:pic>
        <p:nvPicPr>
          <p:cNvPr id="35844" name="Picture 7"/>
          <p:cNvPicPr>
            <a:picLocks noChangeAspect="1" noChangeArrowheads="1"/>
          </p:cNvPicPr>
          <p:nvPr/>
        </p:nvPicPr>
        <p:blipFill>
          <a:blip r:embed="rId3"/>
          <a:srcRect/>
          <a:stretch>
            <a:fillRect/>
          </a:stretch>
        </p:blipFill>
        <p:spPr bwMode="auto">
          <a:xfrm>
            <a:off x="4876800" y="609600"/>
            <a:ext cx="4267200" cy="3429000"/>
          </a:xfrm>
          <a:prstGeom prst="rect">
            <a:avLst/>
          </a:prstGeom>
          <a:noFill/>
          <a:ln w="9525">
            <a:noFill/>
            <a:miter lim="800000"/>
            <a:headEnd/>
            <a:tailEnd/>
          </a:ln>
        </p:spPr>
      </p:pic>
      <p:sp>
        <p:nvSpPr>
          <p:cNvPr id="35845" name="Rectangle 8"/>
          <p:cNvSpPr>
            <a:spLocks noChangeArrowheads="1"/>
          </p:cNvSpPr>
          <p:nvPr/>
        </p:nvSpPr>
        <p:spPr bwMode="auto">
          <a:xfrm>
            <a:off x="4953000" y="4267200"/>
            <a:ext cx="4191000" cy="274638"/>
          </a:xfrm>
          <a:prstGeom prst="rect">
            <a:avLst/>
          </a:prstGeom>
          <a:solidFill>
            <a:srgbClr val="FFFFFF"/>
          </a:solidFill>
          <a:ln w="9525">
            <a:noFill/>
            <a:miter lim="800000"/>
            <a:headEnd/>
            <a:tailEnd/>
          </a:ln>
        </p:spPr>
        <p:txBody>
          <a:bodyPr lIns="0" tIns="0" rIns="0" bIns="0" anchor="ctr">
            <a:spAutoFit/>
          </a:bodyPr>
          <a:lstStyle/>
          <a:p>
            <a:pPr algn="ctr"/>
            <a:r>
              <a:rPr lang="en-US" b="1" i="1"/>
              <a:t>Chị Lưu Thị Kim Mai chăm sóc gà</a:t>
            </a:r>
            <a:r>
              <a:rPr lang="en-US"/>
              <a:t> </a:t>
            </a:r>
          </a:p>
        </p:txBody>
      </p:sp>
      <p:sp>
        <p:nvSpPr>
          <p:cNvPr id="35846" name="TextBox 12"/>
          <p:cNvSpPr txBox="1">
            <a:spLocks noChangeArrowheads="1"/>
          </p:cNvSpPr>
          <p:nvPr/>
        </p:nvSpPr>
        <p:spPr bwMode="auto">
          <a:xfrm>
            <a:off x="1066800" y="0"/>
            <a:ext cx="6934200" cy="457200"/>
          </a:xfrm>
          <a:prstGeom prst="rect">
            <a:avLst/>
          </a:prstGeom>
          <a:noFill/>
          <a:ln w="9525">
            <a:noFill/>
            <a:miter lim="800000"/>
            <a:headEnd/>
            <a:tailEnd/>
          </a:ln>
        </p:spPr>
        <p:txBody>
          <a:bodyPr>
            <a:spAutoFit/>
          </a:bodyPr>
          <a:lstStyle/>
          <a:p>
            <a:pPr algn="ctr"/>
            <a:r>
              <a:rPr lang="en-US" sz="2000" b="1"/>
              <a:t>   </a:t>
            </a:r>
            <a:r>
              <a:rPr lang="en-US" sz="2400" b="1"/>
              <a:t>Hoạt động 3: Liên hệ thực tế</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2019c</a:t>
            </a:r>
          </a:p>
        </p:txBody>
      </p:sp>
      <p:sp>
        <p:nvSpPr>
          <p:cNvPr id="36866"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36867" name="TextBox 12"/>
          <p:cNvSpPr txBox="1">
            <a:spLocks noChangeArrowheads="1"/>
          </p:cNvSpPr>
          <p:nvPr/>
        </p:nvSpPr>
        <p:spPr bwMode="auto">
          <a:xfrm>
            <a:off x="381000" y="1066800"/>
            <a:ext cx="83820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
        <p:nvSpPr>
          <p:cNvPr id="36868" name="TextBox 12"/>
          <p:cNvSpPr txBox="1">
            <a:spLocks noChangeArrowheads="1"/>
          </p:cNvSpPr>
          <p:nvPr/>
        </p:nvSpPr>
        <p:spPr bwMode="auto">
          <a:xfrm>
            <a:off x="990600" y="2133600"/>
            <a:ext cx="6934200" cy="457200"/>
          </a:xfrm>
          <a:prstGeom prst="rect">
            <a:avLst/>
          </a:prstGeom>
          <a:noFill/>
          <a:ln w="9525">
            <a:noFill/>
            <a:miter lim="800000"/>
            <a:headEnd/>
            <a:tailEnd/>
          </a:ln>
        </p:spPr>
        <p:txBody>
          <a:bodyPr>
            <a:spAutoFit/>
          </a:bodyPr>
          <a:lstStyle/>
          <a:p>
            <a:pPr algn="ctr"/>
            <a:r>
              <a:rPr lang="en-US" sz="2400" b="1"/>
              <a:t>   Củng cố, dặn dò:</a:t>
            </a:r>
          </a:p>
        </p:txBody>
      </p:sp>
      <p:sp>
        <p:nvSpPr>
          <p:cNvPr id="26643" name="Rectangle 19"/>
          <p:cNvSpPr>
            <a:spLocks noChangeArrowheads="1"/>
          </p:cNvSpPr>
          <p:nvPr/>
        </p:nvSpPr>
        <p:spPr bwMode="auto">
          <a:xfrm>
            <a:off x="609600" y="3276600"/>
            <a:ext cx="7848600" cy="1676400"/>
          </a:xfrm>
          <a:prstGeom prst="rect">
            <a:avLst/>
          </a:prstGeom>
          <a:solidFill>
            <a:schemeClr val="bg1"/>
          </a:solidFill>
          <a:ln w="9525">
            <a:noFill/>
            <a:miter lim="800000"/>
            <a:headEnd/>
            <a:tailEnd/>
          </a:ln>
        </p:spPr>
        <p:txBody>
          <a:bodyPr wrap="none" anchor="ctr"/>
          <a:lstStyle/>
          <a:p>
            <a:r>
              <a:rPr lang="nl-NL" sz="2800" b="1"/>
              <a:t>- Nêu lại bài học</a:t>
            </a:r>
          </a:p>
          <a:p>
            <a:r>
              <a:rPr lang="nl-NL" sz="2800" b="1"/>
              <a:t>- Nhận xét tiết học.</a:t>
            </a:r>
          </a:p>
          <a:p>
            <a:r>
              <a:rPr lang="nl-NL" sz="2800" b="1"/>
              <a:t>- Chuẩn bị: chuẩn bị chọn gà để nuôi.</a:t>
            </a: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blinds(horizontal)">
                                      <p:cBhvr>
                                        <p:cTn id="7" dur="500"/>
                                        <p:tgtEl>
                                          <p:spTgt spid="266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6643"/>
                                        </p:tgtEl>
                                      </p:cBhvr>
                                    </p:animEffect>
                                    <p:set>
                                      <p:cBhvr>
                                        <p:cTn id="12" dur="1" fill="hold">
                                          <p:stCondLst>
                                            <p:cond delay="499"/>
                                          </p:stCondLst>
                                        </p:cTn>
                                        <p:tgtEl>
                                          <p:spTgt spid="266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nimBg="1"/>
      <p:bldP spid="2664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5"/>
          <p:cNvGrpSpPr>
            <a:grpSpLocks/>
          </p:cNvGrpSpPr>
          <p:nvPr/>
        </p:nvGrpSpPr>
        <p:grpSpPr bwMode="auto">
          <a:xfrm rot="10800000">
            <a:off x="7204075" y="76200"/>
            <a:ext cx="1905000" cy="2362200"/>
            <a:chOff x="2332" y="1554"/>
            <a:chExt cx="1105" cy="1218"/>
          </a:xfrm>
        </p:grpSpPr>
        <p:sp>
          <p:nvSpPr>
            <p:cNvPr id="38311" name="Freeform 6"/>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vert="eaVert"/>
            <a:lstStyle/>
            <a:p>
              <a:endParaRPr lang="en-US"/>
            </a:p>
          </p:txBody>
        </p:sp>
        <p:sp>
          <p:nvSpPr>
            <p:cNvPr id="38312" name="Freeform 7"/>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vert="eaVert"/>
            <a:lstStyle/>
            <a:p>
              <a:endParaRPr lang="en-US"/>
            </a:p>
          </p:txBody>
        </p:sp>
        <p:sp>
          <p:nvSpPr>
            <p:cNvPr id="38313" name="Freeform 8"/>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vert="eaVert"/>
            <a:lstStyle/>
            <a:p>
              <a:endParaRPr lang="en-US"/>
            </a:p>
          </p:txBody>
        </p:sp>
        <p:sp>
          <p:nvSpPr>
            <p:cNvPr id="38314" name="Freeform 9"/>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vert="eaVert"/>
            <a:lstStyle/>
            <a:p>
              <a:endParaRPr lang="en-US"/>
            </a:p>
          </p:txBody>
        </p:sp>
        <p:sp>
          <p:nvSpPr>
            <p:cNvPr id="38315" name="Freeform 10"/>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vert="eaVert"/>
            <a:lstStyle/>
            <a:p>
              <a:endParaRPr lang="en-US"/>
            </a:p>
          </p:txBody>
        </p:sp>
        <p:sp>
          <p:nvSpPr>
            <p:cNvPr id="38316" name="Freeform 11"/>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vert="eaVert"/>
            <a:lstStyle/>
            <a:p>
              <a:endParaRPr lang="en-US"/>
            </a:p>
          </p:txBody>
        </p:sp>
        <p:sp>
          <p:nvSpPr>
            <p:cNvPr id="38317" name="Freeform 12"/>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vert="eaVert"/>
            <a:lstStyle/>
            <a:p>
              <a:endParaRPr lang="en-US"/>
            </a:p>
          </p:txBody>
        </p:sp>
        <p:sp>
          <p:nvSpPr>
            <p:cNvPr id="38318" name="Freeform 13"/>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vert="eaVert"/>
            <a:lstStyle/>
            <a:p>
              <a:endParaRPr lang="en-US"/>
            </a:p>
          </p:txBody>
        </p:sp>
        <p:sp>
          <p:nvSpPr>
            <p:cNvPr id="38319" name="Freeform 14"/>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vert="eaVert"/>
            <a:lstStyle/>
            <a:p>
              <a:endParaRPr lang="en-US"/>
            </a:p>
          </p:txBody>
        </p:sp>
        <p:sp>
          <p:nvSpPr>
            <p:cNvPr id="38320" name="Freeform 15"/>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vert="eaVert"/>
            <a:lstStyle/>
            <a:p>
              <a:endParaRPr lang="en-US"/>
            </a:p>
          </p:txBody>
        </p:sp>
        <p:sp>
          <p:nvSpPr>
            <p:cNvPr id="38321" name="Freeform 16"/>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vert="eaVert"/>
            <a:lstStyle/>
            <a:p>
              <a:endParaRPr lang="en-US"/>
            </a:p>
          </p:txBody>
        </p:sp>
        <p:sp>
          <p:nvSpPr>
            <p:cNvPr id="38322" name="Freeform 17"/>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vert="eaVert"/>
            <a:lstStyle/>
            <a:p>
              <a:endParaRPr lang="en-US"/>
            </a:p>
          </p:txBody>
        </p:sp>
        <p:sp>
          <p:nvSpPr>
            <p:cNvPr id="38323" name="Freeform 18"/>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vert="eaVert"/>
            <a:lstStyle/>
            <a:p>
              <a:endParaRPr lang="en-US"/>
            </a:p>
          </p:txBody>
        </p:sp>
        <p:sp>
          <p:nvSpPr>
            <p:cNvPr id="38324" name="Freeform 19"/>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vert="eaVert"/>
            <a:lstStyle/>
            <a:p>
              <a:endParaRPr lang="en-US"/>
            </a:p>
          </p:txBody>
        </p:sp>
        <p:sp>
          <p:nvSpPr>
            <p:cNvPr id="38325" name="Freeform 20"/>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vert="eaVert"/>
            <a:lstStyle/>
            <a:p>
              <a:endParaRPr lang="en-US"/>
            </a:p>
          </p:txBody>
        </p:sp>
        <p:sp>
          <p:nvSpPr>
            <p:cNvPr id="38326" name="Freeform 21"/>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vert="eaVert"/>
            <a:lstStyle/>
            <a:p>
              <a:endParaRPr lang="en-US"/>
            </a:p>
          </p:txBody>
        </p:sp>
        <p:sp>
          <p:nvSpPr>
            <p:cNvPr id="38327" name="Freeform 22"/>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vert="eaVert"/>
            <a:lstStyle/>
            <a:p>
              <a:endParaRPr lang="en-US"/>
            </a:p>
          </p:txBody>
        </p:sp>
        <p:sp>
          <p:nvSpPr>
            <p:cNvPr id="38328" name="Freeform 23"/>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vert="eaVert"/>
            <a:lstStyle/>
            <a:p>
              <a:endParaRPr lang="en-US"/>
            </a:p>
          </p:txBody>
        </p:sp>
        <p:sp>
          <p:nvSpPr>
            <p:cNvPr id="38329" name="Freeform 24"/>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vert="eaVert"/>
            <a:lstStyle/>
            <a:p>
              <a:endParaRPr lang="en-US"/>
            </a:p>
          </p:txBody>
        </p:sp>
        <p:sp>
          <p:nvSpPr>
            <p:cNvPr id="38330" name="Freeform 25"/>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vert="eaVert"/>
            <a:lstStyle/>
            <a:p>
              <a:endParaRPr lang="en-US"/>
            </a:p>
          </p:txBody>
        </p:sp>
        <p:sp>
          <p:nvSpPr>
            <p:cNvPr id="38331" name="Freeform 26"/>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vert="eaVert"/>
            <a:lstStyle/>
            <a:p>
              <a:endParaRPr lang="en-US"/>
            </a:p>
          </p:txBody>
        </p:sp>
        <p:sp>
          <p:nvSpPr>
            <p:cNvPr id="38332" name="Freeform 27"/>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vert="eaVert"/>
            <a:lstStyle/>
            <a:p>
              <a:endParaRPr lang="en-US"/>
            </a:p>
          </p:txBody>
        </p:sp>
        <p:sp>
          <p:nvSpPr>
            <p:cNvPr id="38333" name="Freeform 28"/>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vert="eaVert"/>
            <a:lstStyle/>
            <a:p>
              <a:endParaRPr lang="en-US"/>
            </a:p>
          </p:txBody>
        </p:sp>
        <p:sp>
          <p:nvSpPr>
            <p:cNvPr id="38334" name="Freeform 29"/>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vert="eaVert"/>
            <a:lstStyle/>
            <a:p>
              <a:endParaRPr lang="en-US"/>
            </a:p>
          </p:txBody>
        </p:sp>
        <p:sp>
          <p:nvSpPr>
            <p:cNvPr id="38335" name="Freeform 30"/>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vert="eaVert"/>
            <a:lstStyle/>
            <a:p>
              <a:endParaRPr lang="en-US"/>
            </a:p>
          </p:txBody>
        </p:sp>
        <p:sp>
          <p:nvSpPr>
            <p:cNvPr id="38336" name="Freeform 31"/>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vert="eaVert"/>
            <a:lstStyle/>
            <a:p>
              <a:endParaRPr lang="en-US"/>
            </a:p>
          </p:txBody>
        </p:sp>
        <p:sp>
          <p:nvSpPr>
            <p:cNvPr id="38337" name="Freeform 32"/>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vert="eaVert"/>
            <a:lstStyle/>
            <a:p>
              <a:endParaRPr lang="en-US"/>
            </a:p>
          </p:txBody>
        </p:sp>
        <p:sp>
          <p:nvSpPr>
            <p:cNvPr id="38338" name="Freeform 33"/>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vert="eaVert"/>
            <a:lstStyle/>
            <a:p>
              <a:endParaRPr lang="en-US"/>
            </a:p>
          </p:txBody>
        </p:sp>
        <p:sp>
          <p:nvSpPr>
            <p:cNvPr id="38339" name="Freeform 34"/>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vert="eaVert"/>
            <a:lstStyle/>
            <a:p>
              <a:endParaRPr lang="en-US"/>
            </a:p>
          </p:txBody>
        </p:sp>
        <p:sp>
          <p:nvSpPr>
            <p:cNvPr id="38340" name="Freeform 35"/>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vert="eaVert"/>
            <a:lstStyle/>
            <a:p>
              <a:endParaRPr lang="en-US"/>
            </a:p>
          </p:txBody>
        </p:sp>
        <p:sp>
          <p:nvSpPr>
            <p:cNvPr id="38341" name="Freeform 36"/>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vert="eaVert"/>
            <a:lstStyle/>
            <a:p>
              <a:endParaRPr lang="en-US"/>
            </a:p>
          </p:txBody>
        </p:sp>
        <p:sp>
          <p:nvSpPr>
            <p:cNvPr id="38342" name="Freeform 37"/>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vert="eaVert"/>
            <a:lstStyle/>
            <a:p>
              <a:endParaRPr lang="en-US"/>
            </a:p>
          </p:txBody>
        </p:sp>
        <p:sp>
          <p:nvSpPr>
            <p:cNvPr id="38343" name="Freeform 38"/>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vert="eaVert"/>
            <a:lstStyle/>
            <a:p>
              <a:endParaRPr lang="en-US"/>
            </a:p>
          </p:txBody>
        </p:sp>
        <p:sp>
          <p:nvSpPr>
            <p:cNvPr id="38344" name="Freeform 39"/>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vert="eaVert"/>
            <a:lstStyle/>
            <a:p>
              <a:endParaRPr lang="en-US"/>
            </a:p>
          </p:txBody>
        </p:sp>
        <p:sp>
          <p:nvSpPr>
            <p:cNvPr id="38345" name="Freeform 40"/>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vert="eaVert"/>
            <a:lstStyle/>
            <a:p>
              <a:endParaRPr lang="en-US"/>
            </a:p>
          </p:txBody>
        </p:sp>
        <p:sp>
          <p:nvSpPr>
            <p:cNvPr id="38346" name="Freeform 41"/>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vert="eaVert"/>
            <a:lstStyle/>
            <a:p>
              <a:endParaRPr lang="en-US"/>
            </a:p>
          </p:txBody>
        </p:sp>
        <p:sp>
          <p:nvSpPr>
            <p:cNvPr id="38347" name="Freeform 42"/>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vert="eaVert"/>
            <a:lstStyle/>
            <a:p>
              <a:endParaRPr lang="en-US"/>
            </a:p>
          </p:txBody>
        </p:sp>
        <p:sp>
          <p:nvSpPr>
            <p:cNvPr id="38348" name="Freeform 43"/>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vert="eaVert"/>
            <a:lstStyle/>
            <a:p>
              <a:endParaRPr lang="en-US"/>
            </a:p>
          </p:txBody>
        </p:sp>
        <p:sp>
          <p:nvSpPr>
            <p:cNvPr id="38349" name="Freeform 44"/>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vert="eaVert"/>
            <a:lstStyle/>
            <a:p>
              <a:endParaRPr lang="en-US"/>
            </a:p>
          </p:txBody>
        </p:sp>
        <p:sp>
          <p:nvSpPr>
            <p:cNvPr id="38350" name="Freeform 45"/>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vert="eaVert"/>
            <a:lstStyle/>
            <a:p>
              <a:endParaRPr lang="en-US"/>
            </a:p>
          </p:txBody>
        </p:sp>
        <p:sp>
          <p:nvSpPr>
            <p:cNvPr id="38351" name="Freeform 46"/>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vert="eaVert"/>
            <a:lstStyle/>
            <a:p>
              <a:endParaRPr lang="en-US"/>
            </a:p>
          </p:txBody>
        </p:sp>
        <p:sp>
          <p:nvSpPr>
            <p:cNvPr id="38352" name="Freeform 47"/>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vert="eaVert"/>
            <a:lstStyle/>
            <a:p>
              <a:endParaRPr lang="en-US"/>
            </a:p>
          </p:txBody>
        </p:sp>
        <p:sp>
          <p:nvSpPr>
            <p:cNvPr id="38353" name="Freeform 48"/>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vert="eaVert"/>
            <a:lstStyle/>
            <a:p>
              <a:endParaRPr lang="en-US"/>
            </a:p>
          </p:txBody>
        </p:sp>
        <p:sp>
          <p:nvSpPr>
            <p:cNvPr id="38354" name="Freeform 49"/>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vert="eaVert"/>
            <a:lstStyle/>
            <a:p>
              <a:endParaRPr lang="en-US"/>
            </a:p>
          </p:txBody>
        </p:sp>
        <p:sp>
          <p:nvSpPr>
            <p:cNvPr id="38355" name="Freeform 50"/>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vert="eaVert"/>
            <a:lstStyle/>
            <a:p>
              <a:endParaRPr lang="en-US"/>
            </a:p>
          </p:txBody>
        </p:sp>
        <p:sp>
          <p:nvSpPr>
            <p:cNvPr id="38356" name="Freeform 51"/>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vert="eaVert"/>
            <a:lstStyle/>
            <a:p>
              <a:endParaRPr lang="en-US"/>
            </a:p>
          </p:txBody>
        </p:sp>
        <p:sp>
          <p:nvSpPr>
            <p:cNvPr id="38357" name="Freeform 52"/>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vert="eaVert"/>
            <a:lstStyle/>
            <a:p>
              <a:endParaRPr lang="en-US"/>
            </a:p>
          </p:txBody>
        </p:sp>
        <p:sp>
          <p:nvSpPr>
            <p:cNvPr id="38358" name="Freeform 53"/>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vert="eaVert"/>
            <a:lstStyle/>
            <a:p>
              <a:endParaRPr lang="en-US"/>
            </a:p>
          </p:txBody>
        </p:sp>
        <p:sp>
          <p:nvSpPr>
            <p:cNvPr id="38359" name="Freeform 54"/>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vert="eaVert"/>
            <a:lstStyle/>
            <a:p>
              <a:endParaRPr lang="en-US"/>
            </a:p>
          </p:txBody>
        </p:sp>
        <p:sp>
          <p:nvSpPr>
            <p:cNvPr id="38360" name="Freeform 55"/>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vert="eaVert"/>
            <a:lstStyle/>
            <a:p>
              <a:endParaRPr lang="en-US"/>
            </a:p>
          </p:txBody>
        </p:sp>
        <p:sp>
          <p:nvSpPr>
            <p:cNvPr id="38361" name="Freeform 56"/>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vert="eaVert"/>
            <a:lstStyle/>
            <a:p>
              <a:endParaRPr lang="en-US"/>
            </a:p>
          </p:txBody>
        </p:sp>
        <p:sp>
          <p:nvSpPr>
            <p:cNvPr id="38362" name="Freeform 57"/>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vert="eaVert"/>
            <a:lstStyle/>
            <a:p>
              <a:endParaRPr lang="en-US"/>
            </a:p>
          </p:txBody>
        </p:sp>
        <p:sp>
          <p:nvSpPr>
            <p:cNvPr id="38363" name="Freeform 58"/>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vert="eaVert"/>
            <a:lstStyle/>
            <a:p>
              <a:endParaRPr lang="en-US"/>
            </a:p>
          </p:txBody>
        </p:sp>
        <p:sp>
          <p:nvSpPr>
            <p:cNvPr id="38364" name="Freeform 59"/>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vert="eaVert"/>
            <a:lstStyle/>
            <a:p>
              <a:endParaRPr lang="en-US"/>
            </a:p>
          </p:txBody>
        </p:sp>
        <p:sp>
          <p:nvSpPr>
            <p:cNvPr id="38365" name="Freeform 60"/>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vert="eaVert"/>
            <a:lstStyle/>
            <a:p>
              <a:endParaRPr lang="en-US"/>
            </a:p>
          </p:txBody>
        </p:sp>
        <p:sp>
          <p:nvSpPr>
            <p:cNvPr id="38366" name="Freeform 61"/>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vert="eaVert"/>
            <a:lstStyle/>
            <a:p>
              <a:endParaRPr lang="en-US"/>
            </a:p>
          </p:txBody>
        </p:sp>
        <p:sp>
          <p:nvSpPr>
            <p:cNvPr id="38367" name="Freeform 62"/>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vert="eaVert"/>
            <a:lstStyle/>
            <a:p>
              <a:endParaRPr lang="en-US"/>
            </a:p>
          </p:txBody>
        </p:sp>
        <p:sp>
          <p:nvSpPr>
            <p:cNvPr id="38368" name="Freeform 63"/>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vert="eaVert"/>
            <a:lstStyle/>
            <a:p>
              <a:endParaRPr lang="en-US"/>
            </a:p>
          </p:txBody>
        </p:sp>
        <p:sp>
          <p:nvSpPr>
            <p:cNvPr id="38369" name="Freeform 64"/>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vert="eaVert"/>
            <a:lstStyle/>
            <a:p>
              <a:endParaRPr lang="en-US"/>
            </a:p>
          </p:txBody>
        </p:sp>
        <p:sp>
          <p:nvSpPr>
            <p:cNvPr id="38370" name="Freeform 65"/>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vert="eaVert"/>
            <a:lstStyle/>
            <a:p>
              <a:endParaRPr lang="en-US"/>
            </a:p>
          </p:txBody>
        </p:sp>
        <p:sp>
          <p:nvSpPr>
            <p:cNvPr id="38371" name="Freeform 66"/>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vert="eaVert"/>
            <a:lstStyle/>
            <a:p>
              <a:endParaRPr lang="en-US"/>
            </a:p>
          </p:txBody>
        </p:sp>
        <p:sp>
          <p:nvSpPr>
            <p:cNvPr id="38372" name="Freeform 67"/>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vert="eaVert"/>
            <a:lstStyle/>
            <a:p>
              <a:endParaRPr lang="en-US"/>
            </a:p>
          </p:txBody>
        </p:sp>
        <p:sp>
          <p:nvSpPr>
            <p:cNvPr id="38373" name="Freeform 68"/>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vert="eaVert"/>
            <a:lstStyle/>
            <a:p>
              <a:endParaRPr lang="en-US"/>
            </a:p>
          </p:txBody>
        </p:sp>
        <p:sp>
          <p:nvSpPr>
            <p:cNvPr id="38374" name="Freeform 69"/>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vert="eaVert"/>
            <a:lstStyle/>
            <a:p>
              <a:endParaRPr lang="en-US"/>
            </a:p>
          </p:txBody>
        </p:sp>
        <p:sp>
          <p:nvSpPr>
            <p:cNvPr id="38375" name="Freeform 70"/>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vert="eaVert"/>
            <a:lstStyle/>
            <a:p>
              <a:endParaRPr lang="en-US"/>
            </a:p>
          </p:txBody>
        </p:sp>
        <p:sp>
          <p:nvSpPr>
            <p:cNvPr id="38376" name="Freeform 71"/>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vert="eaVert"/>
            <a:lstStyle/>
            <a:p>
              <a:endParaRPr lang="en-US"/>
            </a:p>
          </p:txBody>
        </p:sp>
        <p:sp>
          <p:nvSpPr>
            <p:cNvPr id="38377" name="Freeform 72"/>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vert="eaVert"/>
            <a:lstStyle/>
            <a:p>
              <a:endParaRPr lang="en-US"/>
            </a:p>
          </p:txBody>
        </p:sp>
        <p:sp>
          <p:nvSpPr>
            <p:cNvPr id="38378" name="Freeform 73"/>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vert="eaVert"/>
            <a:lstStyle/>
            <a:p>
              <a:endParaRPr lang="en-US"/>
            </a:p>
          </p:txBody>
        </p:sp>
        <p:sp>
          <p:nvSpPr>
            <p:cNvPr id="38379" name="Freeform 74"/>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vert="eaVert"/>
            <a:lstStyle/>
            <a:p>
              <a:endParaRPr lang="en-US"/>
            </a:p>
          </p:txBody>
        </p:sp>
        <p:sp>
          <p:nvSpPr>
            <p:cNvPr id="38380" name="Freeform 75"/>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vert="eaVert"/>
            <a:lstStyle/>
            <a:p>
              <a:endParaRPr lang="en-US"/>
            </a:p>
          </p:txBody>
        </p:sp>
        <p:sp>
          <p:nvSpPr>
            <p:cNvPr id="38381" name="Freeform 76"/>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vert="eaVert"/>
            <a:lstStyle/>
            <a:p>
              <a:endParaRPr lang="en-US"/>
            </a:p>
          </p:txBody>
        </p:sp>
        <p:sp>
          <p:nvSpPr>
            <p:cNvPr id="38382" name="Freeform 77"/>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vert="eaVert"/>
            <a:lstStyle/>
            <a:p>
              <a:endParaRPr lang="en-US"/>
            </a:p>
          </p:txBody>
        </p:sp>
        <p:sp>
          <p:nvSpPr>
            <p:cNvPr id="38383" name="Freeform 78"/>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vert="eaVert"/>
            <a:lstStyle/>
            <a:p>
              <a:endParaRPr lang="en-US"/>
            </a:p>
          </p:txBody>
        </p:sp>
        <p:sp>
          <p:nvSpPr>
            <p:cNvPr id="38384" name="Freeform 79"/>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vert="eaVert"/>
            <a:lstStyle/>
            <a:p>
              <a:endParaRPr lang="en-US"/>
            </a:p>
          </p:txBody>
        </p:sp>
        <p:sp>
          <p:nvSpPr>
            <p:cNvPr id="38385" name="Freeform 80"/>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vert="eaVert"/>
            <a:lstStyle/>
            <a:p>
              <a:endParaRPr lang="en-US"/>
            </a:p>
          </p:txBody>
        </p:sp>
        <p:sp>
          <p:nvSpPr>
            <p:cNvPr id="38386" name="Freeform 81"/>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vert="eaVert"/>
            <a:lstStyle/>
            <a:p>
              <a:endParaRPr lang="en-US"/>
            </a:p>
          </p:txBody>
        </p:sp>
        <p:sp>
          <p:nvSpPr>
            <p:cNvPr id="38387" name="Freeform 82"/>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vert="eaVert"/>
            <a:lstStyle/>
            <a:p>
              <a:endParaRPr lang="en-US"/>
            </a:p>
          </p:txBody>
        </p:sp>
        <p:sp>
          <p:nvSpPr>
            <p:cNvPr id="38388" name="Freeform 83"/>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vert="eaVert"/>
            <a:lstStyle/>
            <a:p>
              <a:endParaRPr lang="en-US"/>
            </a:p>
          </p:txBody>
        </p:sp>
        <p:sp>
          <p:nvSpPr>
            <p:cNvPr id="38389" name="Freeform 84"/>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390" name="Freeform 85"/>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391" name="Freeform 86"/>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392" name="Freeform 87"/>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vert="eaVert"/>
            <a:lstStyle/>
            <a:p>
              <a:endParaRPr lang="en-US"/>
            </a:p>
          </p:txBody>
        </p:sp>
        <p:sp>
          <p:nvSpPr>
            <p:cNvPr id="38393" name="Freeform 88"/>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vert="eaVert"/>
            <a:lstStyle/>
            <a:p>
              <a:endParaRPr lang="en-US"/>
            </a:p>
          </p:txBody>
        </p:sp>
        <p:sp>
          <p:nvSpPr>
            <p:cNvPr id="38394" name="Freeform 89"/>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395" name="Freeform 90"/>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396" name="Freeform 91"/>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vert="eaVert"/>
            <a:lstStyle/>
            <a:p>
              <a:endParaRPr lang="en-US"/>
            </a:p>
          </p:txBody>
        </p:sp>
        <p:sp>
          <p:nvSpPr>
            <p:cNvPr id="38397" name="Freeform 92"/>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vert="eaVert"/>
            <a:lstStyle/>
            <a:p>
              <a:endParaRPr lang="en-US"/>
            </a:p>
          </p:txBody>
        </p:sp>
        <p:sp>
          <p:nvSpPr>
            <p:cNvPr id="38398" name="Freeform 93"/>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vert="eaVert"/>
            <a:lstStyle/>
            <a:p>
              <a:endParaRPr lang="en-US"/>
            </a:p>
          </p:txBody>
        </p:sp>
        <p:sp>
          <p:nvSpPr>
            <p:cNvPr id="38399" name="Freeform 94"/>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vert="eaVert"/>
            <a:lstStyle/>
            <a:p>
              <a:endParaRPr lang="en-US"/>
            </a:p>
          </p:txBody>
        </p:sp>
        <p:sp>
          <p:nvSpPr>
            <p:cNvPr id="38400" name="Freeform 95"/>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01" name="Freeform 96"/>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02" name="Freeform 97"/>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vert="eaVert"/>
            <a:lstStyle/>
            <a:p>
              <a:endParaRPr lang="en-US"/>
            </a:p>
          </p:txBody>
        </p:sp>
        <p:sp>
          <p:nvSpPr>
            <p:cNvPr id="38403" name="Freeform 98"/>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vert="eaVert"/>
            <a:lstStyle/>
            <a:p>
              <a:endParaRPr lang="en-US"/>
            </a:p>
          </p:txBody>
        </p:sp>
        <p:sp>
          <p:nvSpPr>
            <p:cNvPr id="38404" name="Freeform 99"/>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05" name="Freeform 100"/>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06" name="Freeform 101"/>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vert="eaVert"/>
            <a:lstStyle/>
            <a:p>
              <a:endParaRPr lang="en-US"/>
            </a:p>
          </p:txBody>
        </p:sp>
        <p:sp>
          <p:nvSpPr>
            <p:cNvPr id="38407" name="Freeform 102"/>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vert="eaVert"/>
            <a:lstStyle/>
            <a:p>
              <a:endParaRPr lang="en-US"/>
            </a:p>
          </p:txBody>
        </p:sp>
        <p:sp>
          <p:nvSpPr>
            <p:cNvPr id="38408" name="Freeform 103"/>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vert="eaVert"/>
            <a:lstStyle/>
            <a:p>
              <a:endParaRPr lang="en-US"/>
            </a:p>
          </p:txBody>
        </p:sp>
        <p:sp>
          <p:nvSpPr>
            <p:cNvPr id="38409" name="Freeform 104"/>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vert="eaVert"/>
            <a:lstStyle/>
            <a:p>
              <a:endParaRPr lang="en-US"/>
            </a:p>
          </p:txBody>
        </p:sp>
        <p:sp>
          <p:nvSpPr>
            <p:cNvPr id="38410" name="Freeform 105"/>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11" name="Freeform 106"/>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12" name="Freeform 107"/>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13" name="Freeform 108"/>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14" name="Freeform 109"/>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vert="eaVert"/>
            <a:lstStyle/>
            <a:p>
              <a:endParaRPr lang="en-US"/>
            </a:p>
          </p:txBody>
        </p:sp>
        <p:sp>
          <p:nvSpPr>
            <p:cNvPr id="38415" name="Freeform 110"/>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vert="eaVert"/>
            <a:lstStyle/>
            <a:p>
              <a:endParaRPr lang="en-US"/>
            </a:p>
          </p:txBody>
        </p:sp>
        <p:sp>
          <p:nvSpPr>
            <p:cNvPr id="38416" name="Freeform 111"/>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17" name="Freeform 112"/>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vert="eaVert"/>
            <a:lstStyle/>
            <a:p>
              <a:endParaRPr lang="en-US"/>
            </a:p>
          </p:txBody>
        </p:sp>
        <p:sp>
          <p:nvSpPr>
            <p:cNvPr id="38418" name="Freeform 113"/>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vert="eaVert"/>
            <a:lstStyle/>
            <a:p>
              <a:endParaRPr lang="en-US"/>
            </a:p>
          </p:txBody>
        </p:sp>
        <p:sp>
          <p:nvSpPr>
            <p:cNvPr id="38419" name="Freeform 114"/>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vert="eaVert"/>
            <a:lstStyle/>
            <a:p>
              <a:endParaRPr lang="en-US"/>
            </a:p>
          </p:txBody>
        </p:sp>
        <p:sp>
          <p:nvSpPr>
            <p:cNvPr id="38420" name="Freeform 115"/>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vert="eaVert"/>
            <a:lstStyle/>
            <a:p>
              <a:endParaRPr lang="en-US"/>
            </a:p>
          </p:txBody>
        </p:sp>
        <p:sp>
          <p:nvSpPr>
            <p:cNvPr id="38421" name="Freeform 116"/>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22" name="Freeform 117"/>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vert="eaVert"/>
            <a:lstStyle/>
            <a:p>
              <a:endParaRPr lang="en-US"/>
            </a:p>
          </p:txBody>
        </p:sp>
        <p:sp>
          <p:nvSpPr>
            <p:cNvPr id="38423" name="Freeform 118"/>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vert="eaVert"/>
            <a:lstStyle/>
            <a:p>
              <a:endParaRPr lang="en-US"/>
            </a:p>
          </p:txBody>
        </p:sp>
        <p:sp>
          <p:nvSpPr>
            <p:cNvPr id="38424" name="Freeform 119"/>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vert="eaVert"/>
            <a:lstStyle/>
            <a:p>
              <a:endParaRPr lang="en-US"/>
            </a:p>
          </p:txBody>
        </p:sp>
        <p:sp>
          <p:nvSpPr>
            <p:cNvPr id="38425" name="Freeform 120"/>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vert="eaVert"/>
            <a:lstStyle/>
            <a:p>
              <a:endParaRPr lang="en-US"/>
            </a:p>
          </p:txBody>
        </p:sp>
        <p:sp>
          <p:nvSpPr>
            <p:cNvPr id="38426" name="Freeform 121"/>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vert="eaVert"/>
            <a:lstStyle/>
            <a:p>
              <a:endParaRPr lang="en-US"/>
            </a:p>
          </p:txBody>
        </p:sp>
        <p:sp>
          <p:nvSpPr>
            <p:cNvPr id="38427" name="Freeform 122"/>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28" name="Freeform 123"/>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29" name="Freeform 124"/>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30" name="Freeform 125"/>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vert="eaVert"/>
            <a:lstStyle/>
            <a:p>
              <a:endParaRPr lang="en-US"/>
            </a:p>
          </p:txBody>
        </p:sp>
        <p:sp>
          <p:nvSpPr>
            <p:cNvPr id="38431" name="Freeform 126"/>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vert="eaVert"/>
            <a:lstStyle/>
            <a:p>
              <a:endParaRPr lang="en-US"/>
            </a:p>
          </p:txBody>
        </p:sp>
        <p:sp>
          <p:nvSpPr>
            <p:cNvPr id="38432" name="Freeform 127"/>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vert="eaVert"/>
            <a:lstStyle/>
            <a:p>
              <a:endParaRPr lang="en-US"/>
            </a:p>
          </p:txBody>
        </p:sp>
        <p:sp>
          <p:nvSpPr>
            <p:cNvPr id="38433" name="Freeform 128"/>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vert="eaVert"/>
            <a:lstStyle/>
            <a:p>
              <a:endParaRPr lang="en-US"/>
            </a:p>
          </p:txBody>
        </p:sp>
        <p:sp>
          <p:nvSpPr>
            <p:cNvPr id="38434" name="Freeform 129"/>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vert="eaVert"/>
            <a:lstStyle/>
            <a:p>
              <a:endParaRPr lang="en-US"/>
            </a:p>
          </p:txBody>
        </p:sp>
        <p:sp>
          <p:nvSpPr>
            <p:cNvPr id="38435" name="Freeform 130"/>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vert="eaVert"/>
            <a:lstStyle/>
            <a:p>
              <a:endParaRPr lang="en-US"/>
            </a:p>
          </p:txBody>
        </p:sp>
        <p:sp>
          <p:nvSpPr>
            <p:cNvPr id="38436" name="Freeform 131"/>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37" name="Freeform 132"/>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vert="eaVert"/>
            <a:lstStyle/>
            <a:p>
              <a:endParaRPr lang="en-US"/>
            </a:p>
          </p:txBody>
        </p:sp>
        <p:sp>
          <p:nvSpPr>
            <p:cNvPr id="38438" name="Freeform 133"/>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vert="eaVert"/>
            <a:lstStyle/>
            <a:p>
              <a:endParaRPr lang="en-US"/>
            </a:p>
          </p:txBody>
        </p:sp>
        <p:sp>
          <p:nvSpPr>
            <p:cNvPr id="38439" name="Freeform 134"/>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vert="eaVert"/>
            <a:lstStyle/>
            <a:p>
              <a:endParaRPr lang="en-US"/>
            </a:p>
          </p:txBody>
        </p:sp>
        <p:sp>
          <p:nvSpPr>
            <p:cNvPr id="38440" name="Freeform 135"/>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vert="eaVert"/>
            <a:lstStyle/>
            <a:p>
              <a:endParaRPr lang="en-US"/>
            </a:p>
          </p:txBody>
        </p:sp>
        <p:sp>
          <p:nvSpPr>
            <p:cNvPr id="38441" name="Freeform 136"/>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vert="eaVert"/>
            <a:lstStyle/>
            <a:p>
              <a:endParaRPr lang="en-US"/>
            </a:p>
          </p:txBody>
        </p:sp>
        <p:sp>
          <p:nvSpPr>
            <p:cNvPr id="38442" name="Freeform 137"/>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vert="eaVert"/>
            <a:lstStyle/>
            <a:p>
              <a:endParaRPr lang="en-US"/>
            </a:p>
          </p:txBody>
        </p:sp>
        <p:sp>
          <p:nvSpPr>
            <p:cNvPr id="38443" name="Freeform 138"/>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vert="eaVert"/>
            <a:lstStyle/>
            <a:p>
              <a:endParaRPr lang="en-US"/>
            </a:p>
          </p:txBody>
        </p:sp>
        <p:sp>
          <p:nvSpPr>
            <p:cNvPr id="38444" name="Freeform 139"/>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vert="eaVert"/>
            <a:lstStyle/>
            <a:p>
              <a:endParaRPr lang="en-US"/>
            </a:p>
          </p:txBody>
        </p:sp>
        <p:sp>
          <p:nvSpPr>
            <p:cNvPr id="38445" name="Freeform 140"/>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vert="eaVert"/>
            <a:lstStyle/>
            <a:p>
              <a:endParaRPr lang="en-US"/>
            </a:p>
          </p:txBody>
        </p:sp>
        <p:sp>
          <p:nvSpPr>
            <p:cNvPr id="38446" name="Freeform 141"/>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vert="eaVert"/>
            <a:lstStyle/>
            <a:p>
              <a:endParaRPr lang="en-US"/>
            </a:p>
          </p:txBody>
        </p:sp>
        <p:sp>
          <p:nvSpPr>
            <p:cNvPr id="38447" name="Freeform 142"/>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vert="eaVert"/>
            <a:lstStyle/>
            <a:p>
              <a:endParaRPr lang="en-US"/>
            </a:p>
          </p:txBody>
        </p:sp>
        <p:sp>
          <p:nvSpPr>
            <p:cNvPr id="38448" name="Freeform 143"/>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vert="eaVert"/>
            <a:lstStyle/>
            <a:p>
              <a:endParaRPr lang="en-US"/>
            </a:p>
          </p:txBody>
        </p:sp>
        <p:sp>
          <p:nvSpPr>
            <p:cNvPr id="38449" name="Freeform 144"/>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vert="eaVert"/>
            <a:lstStyle/>
            <a:p>
              <a:endParaRPr lang="en-US"/>
            </a:p>
          </p:txBody>
        </p:sp>
      </p:grpSp>
      <p:grpSp>
        <p:nvGrpSpPr>
          <p:cNvPr id="37890" name="Group 5"/>
          <p:cNvGrpSpPr>
            <a:grpSpLocks/>
          </p:cNvGrpSpPr>
          <p:nvPr/>
        </p:nvGrpSpPr>
        <p:grpSpPr bwMode="auto">
          <a:xfrm rot="5400000">
            <a:off x="292100" y="-139700"/>
            <a:ext cx="1905000" cy="2362200"/>
            <a:chOff x="2332" y="1554"/>
            <a:chExt cx="1105" cy="1218"/>
          </a:xfrm>
        </p:grpSpPr>
        <p:sp>
          <p:nvSpPr>
            <p:cNvPr id="38172" name="Freeform 6"/>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rot="10800000" vert="eaVert"/>
            <a:lstStyle/>
            <a:p>
              <a:endParaRPr lang="en-US"/>
            </a:p>
          </p:txBody>
        </p:sp>
        <p:sp>
          <p:nvSpPr>
            <p:cNvPr id="38173" name="Freeform 7"/>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rot="10800000" vert="eaVert"/>
            <a:lstStyle/>
            <a:p>
              <a:endParaRPr lang="en-US"/>
            </a:p>
          </p:txBody>
        </p:sp>
        <p:sp>
          <p:nvSpPr>
            <p:cNvPr id="38174" name="Freeform 8"/>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rot="10800000" vert="eaVert"/>
            <a:lstStyle/>
            <a:p>
              <a:endParaRPr lang="en-US"/>
            </a:p>
          </p:txBody>
        </p:sp>
        <p:sp>
          <p:nvSpPr>
            <p:cNvPr id="38175" name="Freeform 9"/>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rot="10800000" vert="eaVert"/>
            <a:lstStyle/>
            <a:p>
              <a:endParaRPr lang="en-US"/>
            </a:p>
          </p:txBody>
        </p:sp>
        <p:sp>
          <p:nvSpPr>
            <p:cNvPr id="38176" name="Freeform 10"/>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rot="10800000" vert="eaVert"/>
            <a:lstStyle/>
            <a:p>
              <a:endParaRPr lang="en-US"/>
            </a:p>
          </p:txBody>
        </p:sp>
        <p:sp>
          <p:nvSpPr>
            <p:cNvPr id="38177" name="Freeform 11"/>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rot="10800000" vert="eaVert"/>
            <a:lstStyle/>
            <a:p>
              <a:endParaRPr lang="en-US"/>
            </a:p>
          </p:txBody>
        </p:sp>
        <p:sp>
          <p:nvSpPr>
            <p:cNvPr id="38178" name="Freeform 12"/>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rot="10800000" vert="eaVert"/>
            <a:lstStyle/>
            <a:p>
              <a:endParaRPr lang="en-US"/>
            </a:p>
          </p:txBody>
        </p:sp>
        <p:sp>
          <p:nvSpPr>
            <p:cNvPr id="38179" name="Freeform 13"/>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rot="10800000" vert="eaVert"/>
            <a:lstStyle/>
            <a:p>
              <a:endParaRPr lang="en-US"/>
            </a:p>
          </p:txBody>
        </p:sp>
        <p:sp>
          <p:nvSpPr>
            <p:cNvPr id="38180" name="Freeform 14"/>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rot="10800000" vert="eaVert"/>
            <a:lstStyle/>
            <a:p>
              <a:endParaRPr lang="en-US"/>
            </a:p>
          </p:txBody>
        </p:sp>
        <p:sp>
          <p:nvSpPr>
            <p:cNvPr id="38181" name="Freeform 15"/>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rot="10800000" vert="eaVert"/>
            <a:lstStyle/>
            <a:p>
              <a:endParaRPr lang="en-US"/>
            </a:p>
          </p:txBody>
        </p:sp>
        <p:sp>
          <p:nvSpPr>
            <p:cNvPr id="38182" name="Freeform 16"/>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rot="10800000" vert="eaVert"/>
            <a:lstStyle/>
            <a:p>
              <a:endParaRPr lang="en-US"/>
            </a:p>
          </p:txBody>
        </p:sp>
        <p:sp>
          <p:nvSpPr>
            <p:cNvPr id="38183" name="Freeform 17"/>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rot="10800000" vert="eaVert"/>
            <a:lstStyle/>
            <a:p>
              <a:endParaRPr lang="en-US"/>
            </a:p>
          </p:txBody>
        </p:sp>
        <p:sp>
          <p:nvSpPr>
            <p:cNvPr id="38184" name="Freeform 18"/>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rot="10800000" vert="eaVert"/>
            <a:lstStyle/>
            <a:p>
              <a:endParaRPr lang="en-US"/>
            </a:p>
          </p:txBody>
        </p:sp>
        <p:sp>
          <p:nvSpPr>
            <p:cNvPr id="38185" name="Freeform 19"/>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rot="10800000" vert="eaVert"/>
            <a:lstStyle/>
            <a:p>
              <a:endParaRPr lang="en-US"/>
            </a:p>
          </p:txBody>
        </p:sp>
        <p:sp>
          <p:nvSpPr>
            <p:cNvPr id="38186" name="Freeform 20"/>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8187" name="Freeform 21"/>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rot="10800000" vert="eaVert"/>
            <a:lstStyle/>
            <a:p>
              <a:endParaRPr lang="en-US"/>
            </a:p>
          </p:txBody>
        </p:sp>
        <p:sp>
          <p:nvSpPr>
            <p:cNvPr id="38188" name="Freeform 22"/>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rot="10800000" vert="eaVert"/>
            <a:lstStyle/>
            <a:p>
              <a:endParaRPr lang="en-US"/>
            </a:p>
          </p:txBody>
        </p:sp>
        <p:sp>
          <p:nvSpPr>
            <p:cNvPr id="38189" name="Freeform 23"/>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rot="10800000" vert="eaVert"/>
            <a:lstStyle/>
            <a:p>
              <a:endParaRPr lang="en-US"/>
            </a:p>
          </p:txBody>
        </p:sp>
        <p:sp>
          <p:nvSpPr>
            <p:cNvPr id="38190" name="Freeform 24"/>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rot="10800000" vert="eaVert"/>
            <a:lstStyle/>
            <a:p>
              <a:endParaRPr lang="en-US"/>
            </a:p>
          </p:txBody>
        </p:sp>
        <p:sp>
          <p:nvSpPr>
            <p:cNvPr id="38191" name="Freeform 25"/>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rot="10800000" vert="eaVert"/>
            <a:lstStyle/>
            <a:p>
              <a:endParaRPr lang="en-US"/>
            </a:p>
          </p:txBody>
        </p:sp>
        <p:sp>
          <p:nvSpPr>
            <p:cNvPr id="38192" name="Freeform 26"/>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rot="10800000" vert="eaVert"/>
            <a:lstStyle/>
            <a:p>
              <a:endParaRPr lang="en-US"/>
            </a:p>
          </p:txBody>
        </p:sp>
        <p:sp>
          <p:nvSpPr>
            <p:cNvPr id="38193" name="Freeform 27"/>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rot="10800000" vert="eaVert"/>
            <a:lstStyle/>
            <a:p>
              <a:endParaRPr lang="en-US"/>
            </a:p>
          </p:txBody>
        </p:sp>
        <p:sp>
          <p:nvSpPr>
            <p:cNvPr id="38194" name="Freeform 28"/>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8195" name="Freeform 29"/>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rot="10800000" vert="eaVert"/>
            <a:lstStyle/>
            <a:p>
              <a:endParaRPr lang="en-US"/>
            </a:p>
          </p:txBody>
        </p:sp>
        <p:sp>
          <p:nvSpPr>
            <p:cNvPr id="38196" name="Freeform 30"/>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rot="10800000" vert="eaVert"/>
            <a:lstStyle/>
            <a:p>
              <a:endParaRPr lang="en-US"/>
            </a:p>
          </p:txBody>
        </p:sp>
        <p:sp>
          <p:nvSpPr>
            <p:cNvPr id="38197" name="Freeform 31"/>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rot="10800000" vert="eaVert"/>
            <a:lstStyle/>
            <a:p>
              <a:endParaRPr lang="en-US"/>
            </a:p>
          </p:txBody>
        </p:sp>
        <p:sp>
          <p:nvSpPr>
            <p:cNvPr id="38198" name="Freeform 32"/>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rot="10800000" vert="eaVert"/>
            <a:lstStyle/>
            <a:p>
              <a:endParaRPr lang="en-US"/>
            </a:p>
          </p:txBody>
        </p:sp>
        <p:sp>
          <p:nvSpPr>
            <p:cNvPr id="38199" name="Freeform 33"/>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rot="10800000" vert="eaVert"/>
            <a:lstStyle/>
            <a:p>
              <a:endParaRPr lang="en-US"/>
            </a:p>
          </p:txBody>
        </p:sp>
        <p:sp>
          <p:nvSpPr>
            <p:cNvPr id="38200" name="Freeform 34"/>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rot="10800000" vert="eaVert"/>
            <a:lstStyle/>
            <a:p>
              <a:endParaRPr lang="en-US"/>
            </a:p>
          </p:txBody>
        </p:sp>
        <p:sp>
          <p:nvSpPr>
            <p:cNvPr id="38201" name="Freeform 35"/>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rot="10800000" vert="eaVert"/>
            <a:lstStyle/>
            <a:p>
              <a:endParaRPr lang="en-US"/>
            </a:p>
          </p:txBody>
        </p:sp>
        <p:sp>
          <p:nvSpPr>
            <p:cNvPr id="38202" name="Freeform 36"/>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8203" name="Freeform 37"/>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rot="10800000" vert="eaVert"/>
            <a:lstStyle/>
            <a:p>
              <a:endParaRPr lang="en-US"/>
            </a:p>
          </p:txBody>
        </p:sp>
        <p:sp>
          <p:nvSpPr>
            <p:cNvPr id="38204" name="Freeform 38"/>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rot="10800000" vert="eaVert"/>
            <a:lstStyle/>
            <a:p>
              <a:endParaRPr lang="en-US"/>
            </a:p>
          </p:txBody>
        </p:sp>
        <p:sp>
          <p:nvSpPr>
            <p:cNvPr id="38205" name="Freeform 39"/>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rot="10800000" vert="eaVert"/>
            <a:lstStyle/>
            <a:p>
              <a:endParaRPr lang="en-US"/>
            </a:p>
          </p:txBody>
        </p:sp>
        <p:sp>
          <p:nvSpPr>
            <p:cNvPr id="38206" name="Freeform 40"/>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rot="10800000" vert="eaVert"/>
            <a:lstStyle/>
            <a:p>
              <a:endParaRPr lang="en-US"/>
            </a:p>
          </p:txBody>
        </p:sp>
        <p:sp>
          <p:nvSpPr>
            <p:cNvPr id="38207" name="Freeform 41"/>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rot="10800000" vert="eaVert"/>
            <a:lstStyle/>
            <a:p>
              <a:endParaRPr lang="en-US"/>
            </a:p>
          </p:txBody>
        </p:sp>
        <p:sp>
          <p:nvSpPr>
            <p:cNvPr id="38208" name="Freeform 42"/>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rot="10800000" vert="eaVert"/>
            <a:lstStyle/>
            <a:p>
              <a:endParaRPr lang="en-US"/>
            </a:p>
          </p:txBody>
        </p:sp>
        <p:sp>
          <p:nvSpPr>
            <p:cNvPr id="38209" name="Freeform 43"/>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rot="10800000" vert="eaVert"/>
            <a:lstStyle/>
            <a:p>
              <a:endParaRPr lang="en-US"/>
            </a:p>
          </p:txBody>
        </p:sp>
        <p:sp>
          <p:nvSpPr>
            <p:cNvPr id="38210" name="Freeform 44"/>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rot="10800000" vert="eaVert"/>
            <a:lstStyle/>
            <a:p>
              <a:endParaRPr lang="en-US"/>
            </a:p>
          </p:txBody>
        </p:sp>
        <p:sp>
          <p:nvSpPr>
            <p:cNvPr id="38211" name="Freeform 45"/>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rot="10800000" vert="eaVert"/>
            <a:lstStyle/>
            <a:p>
              <a:endParaRPr lang="en-US"/>
            </a:p>
          </p:txBody>
        </p:sp>
        <p:sp>
          <p:nvSpPr>
            <p:cNvPr id="38212" name="Freeform 46"/>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rot="10800000" vert="eaVert"/>
            <a:lstStyle/>
            <a:p>
              <a:endParaRPr lang="en-US"/>
            </a:p>
          </p:txBody>
        </p:sp>
        <p:sp>
          <p:nvSpPr>
            <p:cNvPr id="38213" name="Freeform 47"/>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rot="10800000" vert="eaVert"/>
            <a:lstStyle/>
            <a:p>
              <a:endParaRPr lang="en-US"/>
            </a:p>
          </p:txBody>
        </p:sp>
        <p:sp>
          <p:nvSpPr>
            <p:cNvPr id="38214" name="Freeform 48"/>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rot="10800000" vert="eaVert"/>
            <a:lstStyle/>
            <a:p>
              <a:endParaRPr lang="en-US"/>
            </a:p>
          </p:txBody>
        </p:sp>
        <p:sp>
          <p:nvSpPr>
            <p:cNvPr id="38215" name="Freeform 49"/>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rot="10800000" vert="eaVert"/>
            <a:lstStyle/>
            <a:p>
              <a:endParaRPr lang="en-US"/>
            </a:p>
          </p:txBody>
        </p:sp>
        <p:sp>
          <p:nvSpPr>
            <p:cNvPr id="38216" name="Freeform 50"/>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rot="10800000" vert="eaVert"/>
            <a:lstStyle/>
            <a:p>
              <a:endParaRPr lang="en-US"/>
            </a:p>
          </p:txBody>
        </p:sp>
        <p:sp>
          <p:nvSpPr>
            <p:cNvPr id="38217" name="Freeform 51"/>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rot="10800000" vert="eaVert"/>
            <a:lstStyle/>
            <a:p>
              <a:endParaRPr lang="en-US"/>
            </a:p>
          </p:txBody>
        </p:sp>
        <p:sp>
          <p:nvSpPr>
            <p:cNvPr id="38218" name="Freeform 52"/>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rot="10800000" vert="eaVert"/>
            <a:lstStyle/>
            <a:p>
              <a:endParaRPr lang="en-US"/>
            </a:p>
          </p:txBody>
        </p:sp>
        <p:sp>
          <p:nvSpPr>
            <p:cNvPr id="38219" name="Freeform 53"/>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rot="10800000" vert="eaVert"/>
            <a:lstStyle/>
            <a:p>
              <a:endParaRPr lang="en-US"/>
            </a:p>
          </p:txBody>
        </p:sp>
        <p:sp>
          <p:nvSpPr>
            <p:cNvPr id="38220" name="Freeform 54"/>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rot="10800000" vert="eaVert"/>
            <a:lstStyle/>
            <a:p>
              <a:endParaRPr lang="en-US"/>
            </a:p>
          </p:txBody>
        </p:sp>
        <p:sp>
          <p:nvSpPr>
            <p:cNvPr id="38221" name="Freeform 55"/>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rot="10800000" vert="eaVert"/>
            <a:lstStyle/>
            <a:p>
              <a:endParaRPr lang="en-US"/>
            </a:p>
          </p:txBody>
        </p:sp>
        <p:sp>
          <p:nvSpPr>
            <p:cNvPr id="38222" name="Freeform 56"/>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rot="10800000" vert="eaVert"/>
            <a:lstStyle/>
            <a:p>
              <a:endParaRPr lang="en-US"/>
            </a:p>
          </p:txBody>
        </p:sp>
        <p:sp>
          <p:nvSpPr>
            <p:cNvPr id="38223" name="Freeform 57"/>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rot="10800000" vert="eaVert"/>
            <a:lstStyle/>
            <a:p>
              <a:endParaRPr lang="en-US"/>
            </a:p>
          </p:txBody>
        </p:sp>
        <p:sp>
          <p:nvSpPr>
            <p:cNvPr id="38224" name="Freeform 58"/>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rot="10800000" vert="eaVert"/>
            <a:lstStyle/>
            <a:p>
              <a:endParaRPr lang="en-US"/>
            </a:p>
          </p:txBody>
        </p:sp>
        <p:sp>
          <p:nvSpPr>
            <p:cNvPr id="38225" name="Freeform 59"/>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rot="10800000" vert="eaVert"/>
            <a:lstStyle/>
            <a:p>
              <a:endParaRPr lang="en-US"/>
            </a:p>
          </p:txBody>
        </p:sp>
        <p:sp>
          <p:nvSpPr>
            <p:cNvPr id="38226" name="Freeform 60"/>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rot="10800000" vert="eaVert"/>
            <a:lstStyle/>
            <a:p>
              <a:endParaRPr lang="en-US"/>
            </a:p>
          </p:txBody>
        </p:sp>
        <p:sp>
          <p:nvSpPr>
            <p:cNvPr id="38227" name="Freeform 61"/>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rot="10800000" vert="eaVert"/>
            <a:lstStyle/>
            <a:p>
              <a:endParaRPr lang="en-US"/>
            </a:p>
          </p:txBody>
        </p:sp>
        <p:sp>
          <p:nvSpPr>
            <p:cNvPr id="38228" name="Freeform 62"/>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rot="10800000" vert="eaVert"/>
            <a:lstStyle/>
            <a:p>
              <a:endParaRPr lang="en-US"/>
            </a:p>
          </p:txBody>
        </p:sp>
        <p:sp>
          <p:nvSpPr>
            <p:cNvPr id="38229" name="Freeform 63"/>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rot="10800000" vert="eaVert"/>
            <a:lstStyle/>
            <a:p>
              <a:endParaRPr lang="en-US"/>
            </a:p>
          </p:txBody>
        </p:sp>
        <p:sp>
          <p:nvSpPr>
            <p:cNvPr id="38230" name="Freeform 64"/>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rot="10800000" vert="eaVert"/>
            <a:lstStyle/>
            <a:p>
              <a:endParaRPr lang="en-US"/>
            </a:p>
          </p:txBody>
        </p:sp>
        <p:sp>
          <p:nvSpPr>
            <p:cNvPr id="38231" name="Freeform 65"/>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rot="10800000" vert="eaVert"/>
            <a:lstStyle/>
            <a:p>
              <a:endParaRPr lang="en-US"/>
            </a:p>
          </p:txBody>
        </p:sp>
        <p:sp>
          <p:nvSpPr>
            <p:cNvPr id="38232" name="Freeform 66"/>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rot="10800000" vert="eaVert"/>
            <a:lstStyle/>
            <a:p>
              <a:endParaRPr lang="en-US"/>
            </a:p>
          </p:txBody>
        </p:sp>
        <p:sp>
          <p:nvSpPr>
            <p:cNvPr id="38233" name="Freeform 67"/>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rot="10800000" vert="eaVert"/>
            <a:lstStyle/>
            <a:p>
              <a:endParaRPr lang="en-US"/>
            </a:p>
          </p:txBody>
        </p:sp>
        <p:sp>
          <p:nvSpPr>
            <p:cNvPr id="38234" name="Freeform 68"/>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rot="10800000" vert="eaVert"/>
            <a:lstStyle/>
            <a:p>
              <a:endParaRPr lang="en-US"/>
            </a:p>
          </p:txBody>
        </p:sp>
        <p:sp>
          <p:nvSpPr>
            <p:cNvPr id="38235" name="Freeform 69"/>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rot="10800000" vert="eaVert"/>
            <a:lstStyle/>
            <a:p>
              <a:endParaRPr lang="en-US"/>
            </a:p>
          </p:txBody>
        </p:sp>
        <p:sp>
          <p:nvSpPr>
            <p:cNvPr id="38236" name="Freeform 70"/>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rot="10800000" vert="eaVert"/>
            <a:lstStyle/>
            <a:p>
              <a:endParaRPr lang="en-US"/>
            </a:p>
          </p:txBody>
        </p:sp>
        <p:sp>
          <p:nvSpPr>
            <p:cNvPr id="38237" name="Freeform 71"/>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rot="10800000" vert="eaVert"/>
            <a:lstStyle/>
            <a:p>
              <a:endParaRPr lang="en-US"/>
            </a:p>
          </p:txBody>
        </p:sp>
        <p:sp>
          <p:nvSpPr>
            <p:cNvPr id="38238" name="Freeform 72"/>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rot="10800000" vert="eaVert"/>
            <a:lstStyle/>
            <a:p>
              <a:endParaRPr lang="en-US"/>
            </a:p>
          </p:txBody>
        </p:sp>
        <p:sp>
          <p:nvSpPr>
            <p:cNvPr id="38239" name="Freeform 73"/>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rot="10800000" vert="eaVert"/>
            <a:lstStyle/>
            <a:p>
              <a:endParaRPr lang="en-US"/>
            </a:p>
          </p:txBody>
        </p:sp>
        <p:sp>
          <p:nvSpPr>
            <p:cNvPr id="38240" name="Freeform 74"/>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rot="10800000" vert="eaVert"/>
            <a:lstStyle/>
            <a:p>
              <a:endParaRPr lang="en-US"/>
            </a:p>
          </p:txBody>
        </p:sp>
        <p:sp>
          <p:nvSpPr>
            <p:cNvPr id="38241" name="Freeform 75"/>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rot="10800000" vert="eaVert"/>
            <a:lstStyle/>
            <a:p>
              <a:endParaRPr lang="en-US"/>
            </a:p>
          </p:txBody>
        </p:sp>
        <p:sp>
          <p:nvSpPr>
            <p:cNvPr id="38242" name="Freeform 76"/>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rot="10800000" vert="eaVert"/>
            <a:lstStyle/>
            <a:p>
              <a:endParaRPr lang="en-US"/>
            </a:p>
          </p:txBody>
        </p:sp>
        <p:sp>
          <p:nvSpPr>
            <p:cNvPr id="38243" name="Freeform 77"/>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rot="10800000" vert="eaVert"/>
            <a:lstStyle/>
            <a:p>
              <a:endParaRPr lang="en-US"/>
            </a:p>
          </p:txBody>
        </p:sp>
        <p:sp>
          <p:nvSpPr>
            <p:cNvPr id="38244" name="Freeform 78"/>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rot="10800000" vert="eaVert"/>
            <a:lstStyle/>
            <a:p>
              <a:endParaRPr lang="en-US"/>
            </a:p>
          </p:txBody>
        </p:sp>
        <p:sp>
          <p:nvSpPr>
            <p:cNvPr id="38245" name="Freeform 79"/>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rot="10800000" vert="eaVert"/>
            <a:lstStyle/>
            <a:p>
              <a:endParaRPr lang="en-US"/>
            </a:p>
          </p:txBody>
        </p:sp>
        <p:sp>
          <p:nvSpPr>
            <p:cNvPr id="38246" name="Freeform 80"/>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rot="10800000" vert="eaVert"/>
            <a:lstStyle/>
            <a:p>
              <a:endParaRPr lang="en-US"/>
            </a:p>
          </p:txBody>
        </p:sp>
        <p:sp>
          <p:nvSpPr>
            <p:cNvPr id="38247" name="Freeform 81"/>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rot="10800000" vert="eaVert"/>
            <a:lstStyle/>
            <a:p>
              <a:endParaRPr lang="en-US"/>
            </a:p>
          </p:txBody>
        </p:sp>
        <p:sp>
          <p:nvSpPr>
            <p:cNvPr id="38248" name="Freeform 82"/>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rot="10800000" vert="eaVert"/>
            <a:lstStyle/>
            <a:p>
              <a:endParaRPr lang="en-US"/>
            </a:p>
          </p:txBody>
        </p:sp>
        <p:sp>
          <p:nvSpPr>
            <p:cNvPr id="38249" name="Freeform 83"/>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250" name="Freeform 84"/>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51" name="Freeform 85"/>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52" name="Freeform 86"/>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53" name="Freeform 87"/>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rot="10800000" vert="eaVert"/>
            <a:lstStyle/>
            <a:p>
              <a:endParaRPr lang="en-US"/>
            </a:p>
          </p:txBody>
        </p:sp>
        <p:sp>
          <p:nvSpPr>
            <p:cNvPr id="38254" name="Freeform 88"/>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8255" name="Freeform 89"/>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56" name="Freeform 90"/>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57" name="Freeform 91"/>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258" name="Freeform 92"/>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rot="10800000" vert="eaVert"/>
            <a:lstStyle/>
            <a:p>
              <a:endParaRPr lang="en-US"/>
            </a:p>
          </p:txBody>
        </p:sp>
        <p:sp>
          <p:nvSpPr>
            <p:cNvPr id="38259" name="Freeform 93"/>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rot="10800000" vert="eaVert"/>
            <a:lstStyle/>
            <a:p>
              <a:endParaRPr lang="en-US"/>
            </a:p>
          </p:txBody>
        </p:sp>
        <p:sp>
          <p:nvSpPr>
            <p:cNvPr id="38260" name="Freeform 94"/>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rot="10800000" vert="eaVert"/>
            <a:lstStyle/>
            <a:p>
              <a:endParaRPr lang="en-US"/>
            </a:p>
          </p:txBody>
        </p:sp>
        <p:sp>
          <p:nvSpPr>
            <p:cNvPr id="38261" name="Freeform 95"/>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62" name="Freeform 96"/>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63" name="Freeform 97"/>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rot="10800000" vert="eaVert"/>
            <a:lstStyle/>
            <a:p>
              <a:endParaRPr lang="en-US"/>
            </a:p>
          </p:txBody>
        </p:sp>
        <p:sp>
          <p:nvSpPr>
            <p:cNvPr id="38264" name="Freeform 98"/>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rot="10800000" vert="eaVert"/>
            <a:lstStyle/>
            <a:p>
              <a:endParaRPr lang="en-US"/>
            </a:p>
          </p:txBody>
        </p:sp>
        <p:sp>
          <p:nvSpPr>
            <p:cNvPr id="38265" name="Freeform 99"/>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66" name="Freeform 100"/>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67" name="Freeform 101"/>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rot="10800000" vert="eaVert"/>
            <a:lstStyle/>
            <a:p>
              <a:endParaRPr lang="en-US"/>
            </a:p>
          </p:txBody>
        </p:sp>
        <p:sp>
          <p:nvSpPr>
            <p:cNvPr id="38268" name="Freeform 102"/>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rot="10800000" vert="eaVert"/>
            <a:lstStyle/>
            <a:p>
              <a:endParaRPr lang="en-US"/>
            </a:p>
          </p:txBody>
        </p:sp>
        <p:sp>
          <p:nvSpPr>
            <p:cNvPr id="38269" name="Freeform 103"/>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rot="10800000" vert="eaVert"/>
            <a:lstStyle/>
            <a:p>
              <a:endParaRPr lang="en-US"/>
            </a:p>
          </p:txBody>
        </p:sp>
        <p:sp>
          <p:nvSpPr>
            <p:cNvPr id="38270" name="Freeform 104"/>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rot="10800000" vert="eaVert"/>
            <a:lstStyle/>
            <a:p>
              <a:endParaRPr lang="en-US"/>
            </a:p>
          </p:txBody>
        </p:sp>
        <p:sp>
          <p:nvSpPr>
            <p:cNvPr id="38271" name="Freeform 105"/>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72" name="Freeform 106"/>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73" name="Freeform 107"/>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74" name="Freeform 108"/>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75" name="Freeform 109"/>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rot="10800000" vert="eaVert"/>
            <a:lstStyle/>
            <a:p>
              <a:endParaRPr lang="en-US"/>
            </a:p>
          </p:txBody>
        </p:sp>
        <p:sp>
          <p:nvSpPr>
            <p:cNvPr id="38276" name="Freeform 110"/>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8277" name="Freeform 111"/>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78" name="Freeform 112"/>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279" name="Freeform 113"/>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rot="10800000" vert="eaVert"/>
            <a:lstStyle/>
            <a:p>
              <a:endParaRPr lang="en-US"/>
            </a:p>
          </p:txBody>
        </p:sp>
        <p:sp>
          <p:nvSpPr>
            <p:cNvPr id="38280" name="Freeform 114"/>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8281" name="Freeform 115"/>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282" name="Freeform 116"/>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83" name="Freeform 117"/>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rot="10800000" vert="eaVert"/>
            <a:lstStyle/>
            <a:p>
              <a:endParaRPr lang="en-US"/>
            </a:p>
          </p:txBody>
        </p:sp>
        <p:sp>
          <p:nvSpPr>
            <p:cNvPr id="38284" name="Freeform 118"/>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rot="10800000" vert="eaVert"/>
            <a:lstStyle/>
            <a:p>
              <a:endParaRPr lang="en-US"/>
            </a:p>
          </p:txBody>
        </p:sp>
        <p:sp>
          <p:nvSpPr>
            <p:cNvPr id="38285" name="Freeform 119"/>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286" name="Freeform 120"/>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rot="10800000" vert="eaVert"/>
            <a:lstStyle/>
            <a:p>
              <a:endParaRPr lang="en-US"/>
            </a:p>
          </p:txBody>
        </p:sp>
        <p:sp>
          <p:nvSpPr>
            <p:cNvPr id="38287" name="Freeform 121"/>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rot="10800000" vert="eaVert"/>
            <a:lstStyle/>
            <a:p>
              <a:endParaRPr lang="en-US"/>
            </a:p>
          </p:txBody>
        </p:sp>
        <p:sp>
          <p:nvSpPr>
            <p:cNvPr id="38288" name="Freeform 122"/>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89" name="Freeform 123"/>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90" name="Freeform 124"/>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91" name="Freeform 125"/>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292" name="Freeform 126"/>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293" name="Freeform 127"/>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rot="10800000" vert="eaVert"/>
            <a:lstStyle/>
            <a:p>
              <a:endParaRPr lang="en-US"/>
            </a:p>
          </p:txBody>
        </p:sp>
        <p:sp>
          <p:nvSpPr>
            <p:cNvPr id="38294" name="Freeform 128"/>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rot="10800000" vert="eaVert"/>
            <a:lstStyle/>
            <a:p>
              <a:endParaRPr lang="en-US"/>
            </a:p>
          </p:txBody>
        </p:sp>
        <p:sp>
          <p:nvSpPr>
            <p:cNvPr id="38295" name="Freeform 129"/>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296" name="Freeform 130"/>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rot="10800000" vert="eaVert"/>
            <a:lstStyle/>
            <a:p>
              <a:endParaRPr lang="en-US"/>
            </a:p>
          </p:txBody>
        </p:sp>
        <p:sp>
          <p:nvSpPr>
            <p:cNvPr id="38297" name="Freeform 131"/>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298" name="Freeform 132"/>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299" name="Freeform 133"/>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rot="10800000" vert="eaVert"/>
            <a:lstStyle/>
            <a:p>
              <a:endParaRPr lang="en-US"/>
            </a:p>
          </p:txBody>
        </p:sp>
        <p:sp>
          <p:nvSpPr>
            <p:cNvPr id="38300" name="Freeform 134"/>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rot="10800000" vert="eaVert"/>
            <a:lstStyle/>
            <a:p>
              <a:endParaRPr lang="en-US"/>
            </a:p>
          </p:txBody>
        </p:sp>
        <p:sp>
          <p:nvSpPr>
            <p:cNvPr id="38301" name="Freeform 135"/>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rot="10800000" vert="eaVert"/>
            <a:lstStyle/>
            <a:p>
              <a:endParaRPr lang="en-US"/>
            </a:p>
          </p:txBody>
        </p:sp>
        <p:sp>
          <p:nvSpPr>
            <p:cNvPr id="38302" name="Freeform 136"/>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rot="10800000" vert="eaVert"/>
            <a:lstStyle/>
            <a:p>
              <a:endParaRPr lang="en-US"/>
            </a:p>
          </p:txBody>
        </p:sp>
        <p:sp>
          <p:nvSpPr>
            <p:cNvPr id="38303" name="Freeform 137"/>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304" name="Freeform 138"/>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305" name="Freeform 139"/>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306" name="Freeform 140"/>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rot="10800000" vert="eaVert"/>
            <a:lstStyle/>
            <a:p>
              <a:endParaRPr lang="en-US"/>
            </a:p>
          </p:txBody>
        </p:sp>
        <p:sp>
          <p:nvSpPr>
            <p:cNvPr id="38307" name="Freeform 141"/>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rot="10800000" vert="eaVert"/>
            <a:lstStyle/>
            <a:p>
              <a:endParaRPr lang="en-US"/>
            </a:p>
          </p:txBody>
        </p:sp>
        <p:sp>
          <p:nvSpPr>
            <p:cNvPr id="38308" name="Freeform 142"/>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rot="10800000" vert="eaVert"/>
            <a:lstStyle/>
            <a:p>
              <a:endParaRPr lang="en-US"/>
            </a:p>
          </p:txBody>
        </p:sp>
        <p:sp>
          <p:nvSpPr>
            <p:cNvPr id="38309" name="Freeform 143"/>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310" name="Freeform 144"/>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grpSp>
      <p:grpSp>
        <p:nvGrpSpPr>
          <p:cNvPr id="37891" name="Group 5"/>
          <p:cNvGrpSpPr>
            <a:grpSpLocks/>
          </p:cNvGrpSpPr>
          <p:nvPr/>
        </p:nvGrpSpPr>
        <p:grpSpPr bwMode="auto">
          <a:xfrm>
            <a:off x="76200" y="4548188"/>
            <a:ext cx="1905000" cy="2362200"/>
            <a:chOff x="2332" y="1554"/>
            <a:chExt cx="1105" cy="1218"/>
          </a:xfrm>
        </p:grpSpPr>
        <p:sp>
          <p:nvSpPr>
            <p:cNvPr id="38033" name="Freeform 6"/>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rot="10800000" vert="eaVert"/>
            <a:lstStyle/>
            <a:p>
              <a:endParaRPr lang="en-US"/>
            </a:p>
          </p:txBody>
        </p:sp>
        <p:sp>
          <p:nvSpPr>
            <p:cNvPr id="38034" name="Freeform 7"/>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rot="10800000" vert="eaVert"/>
            <a:lstStyle/>
            <a:p>
              <a:endParaRPr lang="en-US"/>
            </a:p>
          </p:txBody>
        </p:sp>
        <p:sp>
          <p:nvSpPr>
            <p:cNvPr id="38035" name="Freeform 8"/>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rot="10800000" vert="eaVert"/>
            <a:lstStyle/>
            <a:p>
              <a:endParaRPr lang="en-US"/>
            </a:p>
          </p:txBody>
        </p:sp>
        <p:sp>
          <p:nvSpPr>
            <p:cNvPr id="38036" name="Freeform 9"/>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rot="10800000" vert="eaVert"/>
            <a:lstStyle/>
            <a:p>
              <a:endParaRPr lang="en-US"/>
            </a:p>
          </p:txBody>
        </p:sp>
        <p:sp>
          <p:nvSpPr>
            <p:cNvPr id="38037" name="Freeform 10"/>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rot="10800000" vert="eaVert"/>
            <a:lstStyle/>
            <a:p>
              <a:endParaRPr lang="en-US"/>
            </a:p>
          </p:txBody>
        </p:sp>
        <p:sp>
          <p:nvSpPr>
            <p:cNvPr id="38038" name="Freeform 11"/>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rot="10800000" vert="eaVert"/>
            <a:lstStyle/>
            <a:p>
              <a:endParaRPr lang="en-US"/>
            </a:p>
          </p:txBody>
        </p:sp>
        <p:sp>
          <p:nvSpPr>
            <p:cNvPr id="38039" name="Freeform 12"/>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rot="10800000" vert="eaVert"/>
            <a:lstStyle/>
            <a:p>
              <a:endParaRPr lang="en-US"/>
            </a:p>
          </p:txBody>
        </p:sp>
        <p:sp>
          <p:nvSpPr>
            <p:cNvPr id="38040" name="Freeform 13"/>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rot="10800000" vert="eaVert"/>
            <a:lstStyle/>
            <a:p>
              <a:endParaRPr lang="en-US"/>
            </a:p>
          </p:txBody>
        </p:sp>
        <p:sp>
          <p:nvSpPr>
            <p:cNvPr id="38041" name="Freeform 14"/>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rot="10800000" vert="eaVert"/>
            <a:lstStyle/>
            <a:p>
              <a:endParaRPr lang="en-US"/>
            </a:p>
          </p:txBody>
        </p:sp>
        <p:sp>
          <p:nvSpPr>
            <p:cNvPr id="38042" name="Freeform 15"/>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rot="10800000" vert="eaVert"/>
            <a:lstStyle/>
            <a:p>
              <a:endParaRPr lang="en-US"/>
            </a:p>
          </p:txBody>
        </p:sp>
        <p:sp>
          <p:nvSpPr>
            <p:cNvPr id="38043" name="Freeform 16"/>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rot="10800000" vert="eaVert"/>
            <a:lstStyle/>
            <a:p>
              <a:endParaRPr lang="en-US"/>
            </a:p>
          </p:txBody>
        </p:sp>
        <p:sp>
          <p:nvSpPr>
            <p:cNvPr id="38044" name="Freeform 17"/>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rot="10800000" vert="eaVert"/>
            <a:lstStyle/>
            <a:p>
              <a:endParaRPr lang="en-US"/>
            </a:p>
          </p:txBody>
        </p:sp>
        <p:sp>
          <p:nvSpPr>
            <p:cNvPr id="38045" name="Freeform 18"/>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rot="10800000" vert="eaVert"/>
            <a:lstStyle/>
            <a:p>
              <a:endParaRPr lang="en-US"/>
            </a:p>
          </p:txBody>
        </p:sp>
        <p:sp>
          <p:nvSpPr>
            <p:cNvPr id="38046" name="Freeform 19"/>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rot="10800000" vert="eaVert"/>
            <a:lstStyle/>
            <a:p>
              <a:endParaRPr lang="en-US"/>
            </a:p>
          </p:txBody>
        </p:sp>
        <p:sp>
          <p:nvSpPr>
            <p:cNvPr id="38047" name="Freeform 20"/>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8048" name="Freeform 21"/>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rot="10800000" vert="eaVert"/>
            <a:lstStyle/>
            <a:p>
              <a:endParaRPr lang="en-US"/>
            </a:p>
          </p:txBody>
        </p:sp>
        <p:sp>
          <p:nvSpPr>
            <p:cNvPr id="38049" name="Freeform 22"/>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rot="10800000" vert="eaVert"/>
            <a:lstStyle/>
            <a:p>
              <a:endParaRPr lang="en-US"/>
            </a:p>
          </p:txBody>
        </p:sp>
        <p:sp>
          <p:nvSpPr>
            <p:cNvPr id="38050" name="Freeform 23"/>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rot="10800000" vert="eaVert"/>
            <a:lstStyle/>
            <a:p>
              <a:endParaRPr lang="en-US"/>
            </a:p>
          </p:txBody>
        </p:sp>
        <p:sp>
          <p:nvSpPr>
            <p:cNvPr id="38051" name="Freeform 24"/>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rot="10800000" vert="eaVert"/>
            <a:lstStyle/>
            <a:p>
              <a:endParaRPr lang="en-US"/>
            </a:p>
          </p:txBody>
        </p:sp>
        <p:sp>
          <p:nvSpPr>
            <p:cNvPr id="38052" name="Freeform 25"/>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rot="10800000" vert="eaVert"/>
            <a:lstStyle/>
            <a:p>
              <a:endParaRPr lang="en-US"/>
            </a:p>
          </p:txBody>
        </p:sp>
        <p:sp>
          <p:nvSpPr>
            <p:cNvPr id="38053" name="Freeform 26"/>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rot="10800000" vert="eaVert"/>
            <a:lstStyle/>
            <a:p>
              <a:endParaRPr lang="en-US"/>
            </a:p>
          </p:txBody>
        </p:sp>
        <p:sp>
          <p:nvSpPr>
            <p:cNvPr id="38054" name="Freeform 27"/>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rot="10800000" vert="eaVert"/>
            <a:lstStyle/>
            <a:p>
              <a:endParaRPr lang="en-US"/>
            </a:p>
          </p:txBody>
        </p:sp>
        <p:sp>
          <p:nvSpPr>
            <p:cNvPr id="38055" name="Freeform 28"/>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8056" name="Freeform 29"/>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rot="10800000" vert="eaVert"/>
            <a:lstStyle/>
            <a:p>
              <a:endParaRPr lang="en-US"/>
            </a:p>
          </p:txBody>
        </p:sp>
        <p:sp>
          <p:nvSpPr>
            <p:cNvPr id="38057" name="Freeform 30"/>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rot="10800000" vert="eaVert"/>
            <a:lstStyle/>
            <a:p>
              <a:endParaRPr lang="en-US"/>
            </a:p>
          </p:txBody>
        </p:sp>
        <p:sp>
          <p:nvSpPr>
            <p:cNvPr id="38058" name="Freeform 31"/>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rot="10800000" vert="eaVert"/>
            <a:lstStyle/>
            <a:p>
              <a:endParaRPr lang="en-US"/>
            </a:p>
          </p:txBody>
        </p:sp>
        <p:sp>
          <p:nvSpPr>
            <p:cNvPr id="38059" name="Freeform 32"/>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rot="10800000" vert="eaVert"/>
            <a:lstStyle/>
            <a:p>
              <a:endParaRPr lang="en-US"/>
            </a:p>
          </p:txBody>
        </p:sp>
        <p:sp>
          <p:nvSpPr>
            <p:cNvPr id="38060" name="Freeform 33"/>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rot="10800000" vert="eaVert"/>
            <a:lstStyle/>
            <a:p>
              <a:endParaRPr lang="en-US"/>
            </a:p>
          </p:txBody>
        </p:sp>
        <p:sp>
          <p:nvSpPr>
            <p:cNvPr id="38061" name="Freeform 34"/>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rot="10800000" vert="eaVert"/>
            <a:lstStyle/>
            <a:p>
              <a:endParaRPr lang="en-US"/>
            </a:p>
          </p:txBody>
        </p:sp>
        <p:sp>
          <p:nvSpPr>
            <p:cNvPr id="38062" name="Freeform 35"/>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rot="10800000" vert="eaVert"/>
            <a:lstStyle/>
            <a:p>
              <a:endParaRPr lang="en-US"/>
            </a:p>
          </p:txBody>
        </p:sp>
        <p:sp>
          <p:nvSpPr>
            <p:cNvPr id="38063" name="Freeform 36"/>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8064" name="Freeform 37"/>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rot="10800000" vert="eaVert"/>
            <a:lstStyle/>
            <a:p>
              <a:endParaRPr lang="en-US"/>
            </a:p>
          </p:txBody>
        </p:sp>
        <p:sp>
          <p:nvSpPr>
            <p:cNvPr id="38065" name="Freeform 38"/>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rot="10800000" vert="eaVert"/>
            <a:lstStyle/>
            <a:p>
              <a:endParaRPr lang="en-US"/>
            </a:p>
          </p:txBody>
        </p:sp>
        <p:sp>
          <p:nvSpPr>
            <p:cNvPr id="38066" name="Freeform 39"/>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rot="10800000" vert="eaVert"/>
            <a:lstStyle/>
            <a:p>
              <a:endParaRPr lang="en-US"/>
            </a:p>
          </p:txBody>
        </p:sp>
        <p:sp>
          <p:nvSpPr>
            <p:cNvPr id="38067" name="Freeform 40"/>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rot="10800000" vert="eaVert"/>
            <a:lstStyle/>
            <a:p>
              <a:endParaRPr lang="en-US"/>
            </a:p>
          </p:txBody>
        </p:sp>
        <p:sp>
          <p:nvSpPr>
            <p:cNvPr id="38068" name="Freeform 41"/>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rot="10800000" vert="eaVert"/>
            <a:lstStyle/>
            <a:p>
              <a:endParaRPr lang="en-US"/>
            </a:p>
          </p:txBody>
        </p:sp>
        <p:sp>
          <p:nvSpPr>
            <p:cNvPr id="38069" name="Freeform 42"/>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rot="10800000" vert="eaVert"/>
            <a:lstStyle/>
            <a:p>
              <a:endParaRPr lang="en-US"/>
            </a:p>
          </p:txBody>
        </p:sp>
        <p:sp>
          <p:nvSpPr>
            <p:cNvPr id="38070" name="Freeform 43"/>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rot="10800000" vert="eaVert"/>
            <a:lstStyle/>
            <a:p>
              <a:endParaRPr lang="en-US"/>
            </a:p>
          </p:txBody>
        </p:sp>
        <p:sp>
          <p:nvSpPr>
            <p:cNvPr id="38071" name="Freeform 44"/>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rot="10800000" vert="eaVert"/>
            <a:lstStyle/>
            <a:p>
              <a:endParaRPr lang="en-US"/>
            </a:p>
          </p:txBody>
        </p:sp>
        <p:sp>
          <p:nvSpPr>
            <p:cNvPr id="38072" name="Freeform 45"/>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rot="10800000" vert="eaVert"/>
            <a:lstStyle/>
            <a:p>
              <a:endParaRPr lang="en-US"/>
            </a:p>
          </p:txBody>
        </p:sp>
        <p:sp>
          <p:nvSpPr>
            <p:cNvPr id="38073" name="Freeform 46"/>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rot="10800000" vert="eaVert"/>
            <a:lstStyle/>
            <a:p>
              <a:endParaRPr lang="en-US"/>
            </a:p>
          </p:txBody>
        </p:sp>
        <p:sp>
          <p:nvSpPr>
            <p:cNvPr id="38074" name="Freeform 47"/>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rot="10800000" vert="eaVert"/>
            <a:lstStyle/>
            <a:p>
              <a:endParaRPr lang="en-US"/>
            </a:p>
          </p:txBody>
        </p:sp>
        <p:sp>
          <p:nvSpPr>
            <p:cNvPr id="38075" name="Freeform 48"/>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rot="10800000" vert="eaVert"/>
            <a:lstStyle/>
            <a:p>
              <a:endParaRPr lang="en-US"/>
            </a:p>
          </p:txBody>
        </p:sp>
        <p:sp>
          <p:nvSpPr>
            <p:cNvPr id="38076" name="Freeform 49"/>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rot="10800000" vert="eaVert"/>
            <a:lstStyle/>
            <a:p>
              <a:endParaRPr lang="en-US"/>
            </a:p>
          </p:txBody>
        </p:sp>
        <p:sp>
          <p:nvSpPr>
            <p:cNvPr id="38077" name="Freeform 50"/>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rot="10800000" vert="eaVert"/>
            <a:lstStyle/>
            <a:p>
              <a:endParaRPr lang="en-US"/>
            </a:p>
          </p:txBody>
        </p:sp>
        <p:sp>
          <p:nvSpPr>
            <p:cNvPr id="38078" name="Freeform 51"/>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rot="10800000" vert="eaVert"/>
            <a:lstStyle/>
            <a:p>
              <a:endParaRPr lang="en-US"/>
            </a:p>
          </p:txBody>
        </p:sp>
        <p:sp>
          <p:nvSpPr>
            <p:cNvPr id="38079" name="Freeform 52"/>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rot="10800000" vert="eaVert"/>
            <a:lstStyle/>
            <a:p>
              <a:endParaRPr lang="en-US"/>
            </a:p>
          </p:txBody>
        </p:sp>
        <p:sp>
          <p:nvSpPr>
            <p:cNvPr id="38080" name="Freeform 53"/>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rot="10800000" vert="eaVert"/>
            <a:lstStyle/>
            <a:p>
              <a:endParaRPr lang="en-US"/>
            </a:p>
          </p:txBody>
        </p:sp>
        <p:sp>
          <p:nvSpPr>
            <p:cNvPr id="38081" name="Freeform 54"/>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rot="10800000" vert="eaVert"/>
            <a:lstStyle/>
            <a:p>
              <a:endParaRPr lang="en-US"/>
            </a:p>
          </p:txBody>
        </p:sp>
        <p:sp>
          <p:nvSpPr>
            <p:cNvPr id="38082" name="Freeform 55"/>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rot="10800000" vert="eaVert"/>
            <a:lstStyle/>
            <a:p>
              <a:endParaRPr lang="en-US"/>
            </a:p>
          </p:txBody>
        </p:sp>
        <p:sp>
          <p:nvSpPr>
            <p:cNvPr id="38083" name="Freeform 56"/>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rot="10800000" vert="eaVert"/>
            <a:lstStyle/>
            <a:p>
              <a:endParaRPr lang="en-US"/>
            </a:p>
          </p:txBody>
        </p:sp>
        <p:sp>
          <p:nvSpPr>
            <p:cNvPr id="38084" name="Freeform 57"/>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rot="10800000" vert="eaVert"/>
            <a:lstStyle/>
            <a:p>
              <a:endParaRPr lang="en-US"/>
            </a:p>
          </p:txBody>
        </p:sp>
        <p:sp>
          <p:nvSpPr>
            <p:cNvPr id="38085" name="Freeform 58"/>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rot="10800000" vert="eaVert"/>
            <a:lstStyle/>
            <a:p>
              <a:endParaRPr lang="en-US"/>
            </a:p>
          </p:txBody>
        </p:sp>
        <p:sp>
          <p:nvSpPr>
            <p:cNvPr id="38086" name="Freeform 59"/>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rot="10800000" vert="eaVert"/>
            <a:lstStyle/>
            <a:p>
              <a:endParaRPr lang="en-US"/>
            </a:p>
          </p:txBody>
        </p:sp>
        <p:sp>
          <p:nvSpPr>
            <p:cNvPr id="38087" name="Freeform 60"/>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rot="10800000" vert="eaVert"/>
            <a:lstStyle/>
            <a:p>
              <a:endParaRPr lang="en-US"/>
            </a:p>
          </p:txBody>
        </p:sp>
        <p:sp>
          <p:nvSpPr>
            <p:cNvPr id="38088" name="Freeform 61"/>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rot="10800000" vert="eaVert"/>
            <a:lstStyle/>
            <a:p>
              <a:endParaRPr lang="en-US"/>
            </a:p>
          </p:txBody>
        </p:sp>
        <p:sp>
          <p:nvSpPr>
            <p:cNvPr id="38089" name="Freeform 62"/>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rot="10800000" vert="eaVert"/>
            <a:lstStyle/>
            <a:p>
              <a:endParaRPr lang="en-US"/>
            </a:p>
          </p:txBody>
        </p:sp>
        <p:sp>
          <p:nvSpPr>
            <p:cNvPr id="38090" name="Freeform 63"/>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rot="10800000" vert="eaVert"/>
            <a:lstStyle/>
            <a:p>
              <a:endParaRPr lang="en-US"/>
            </a:p>
          </p:txBody>
        </p:sp>
        <p:sp>
          <p:nvSpPr>
            <p:cNvPr id="38091" name="Freeform 64"/>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rot="10800000" vert="eaVert"/>
            <a:lstStyle/>
            <a:p>
              <a:endParaRPr lang="en-US"/>
            </a:p>
          </p:txBody>
        </p:sp>
        <p:sp>
          <p:nvSpPr>
            <p:cNvPr id="38092" name="Freeform 65"/>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rot="10800000" vert="eaVert"/>
            <a:lstStyle/>
            <a:p>
              <a:endParaRPr lang="en-US"/>
            </a:p>
          </p:txBody>
        </p:sp>
        <p:sp>
          <p:nvSpPr>
            <p:cNvPr id="38093" name="Freeform 66"/>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rot="10800000" vert="eaVert"/>
            <a:lstStyle/>
            <a:p>
              <a:endParaRPr lang="en-US"/>
            </a:p>
          </p:txBody>
        </p:sp>
        <p:sp>
          <p:nvSpPr>
            <p:cNvPr id="38094" name="Freeform 67"/>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rot="10800000" vert="eaVert"/>
            <a:lstStyle/>
            <a:p>
              <a:endParaRPr lang="en-US"/>
            </a:p>
          </p:txBody>
        </p:sp>
        <p:sp>
          <p:nvSpPr>
            <p:cNvPr id="38095" name="Freeform 68"/>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rot="10800000" vert="eaVert"/>
            <a:lstStyle/>
            <a:p>
              <a:endParaRPr lang="en-US"/>
            </a:p>
          </p:txBody>
        </p:sp>
        <p:sp>
          <p:nvSpPr>
            <p:cNvPr id="38096" name="Freeform 69"/>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rot="10800000" vert="eaVert"/>
            <a:lstStyle/>
            <a:p>
              <a:endParaRPr lang="en-US"/>
            </a:p>
          </p:txBody>
        </p:sp>
        <p:sp>
          <p:nvSpPr>
            <p:cNvPr id="38097" name="Freeform 70"/>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rot="10800000" vert="eaVert"/>
            <a:lstStyle/>
            <a:p>
              <a:endParaRPr lang="en-US"/>
            </a:p>
          </p:txBody>
        </p:sp>
        <p:sp>
          <p:nvSpPr>
            <p:cNvPr id="38098" name="Freeform 71"/>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rot="10800000" vert="eaVert"/>
            <a:lstStyle/>
            <a:p>
              <a:endParaRPr lang="en-US"/>
            </a:p>
          </p:txBody>
        </p:sp>
        <p:sp>
          <p:nvSpPr>
            <p:cNvPr id="38099" name="Freeform 72"/>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rot="10800000" vert="eaVert"/>
            <a:lstStyle/>
            <a:p>
              <a:endParaRPr lang="en-US"/>
            </a:p>
          </p:txBody>
        </p:sp>
        <p:sp>
          <p:nvSpPr>
            <p:cNvPr id="38100" name="Freeform 73"/>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rot="10800000" vert="eaVert"/>
            <a:lstStyle/>
            <a:p>
              <a:endParaRPr lang="en-US"/>
            </a:p>
          </p:txBody>
        </p:sp>
        <p:sp>
          <p:nvSpPr>
            <p:cNvPr id="38101" name="Freeform 74"/>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rot="10800000" vert="eaVert"/>
            <a:lstStyle/>
            <a:p>
              <a:endParaRPr lang="en-US"/>
            </a:p>
          </p:txBody>
        </p:sp>
        <p:sp>
          <p:nvSpPr>
            <p:cNvPr id="38102" name="Freeform 75"/>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rot="10800000" vert="eaVert"/>
            <a:lstStyle/>
            <a:p>
              <a:endParaRPr lang="en-US"/>
            </a:p>
          </p:txBody>
        </p:sp>
        <p:sp>
          <p:nvSpPr>
            <p:cNvPr id="38103" name="Freeform 76"/>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rot="10800000" vert="eaVert"/>
            <a:lstStyle/>
            <a:p>
              <a:endParaRPr lang="en-US"/>
            </a:p>
          </p:txBody>
        </p:sp>
        <p:sp>
          <p:nvSpPr>
            <p:cNvPr id="38104" name="Freeform 77"/>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rot="10800000" vert="eaVert"/>
            <a:lstStyle/>
            <a:p>
              <a:endParaRPr lang="en-US"/>
            </a:p>
          </p:txBody>
        </p:sp>
        <p:sp>
          <p:nvSpPr>
            <p:cNvPr id="38105" name="Freeform 78"/>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rot="10800000" vert="eaVert"/>
            <a:lstStyle/>
            <a:p>
              <a:endParaRPr lang="en-US"/>
            </a:p>
          </p:txBody>
        </p:sp>
        <p:sp>
          <p:nvSpPr>
            <p:cNvPr id="38106" name="Freeform 79"/>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rot="10800000" vert="eaVert"/>
            <a:lstStyle/>
            <a:p>
              <a:endParaRPr lang="en-US"/>
            </a:p>
          </p:txBody>
        </p:sp>
        <p:sp>
          <p:nvSpPr>
            <p:cNvPr id="38107" name="Freeform 80"/>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rot="10800000" vert="eaVert"/>
            <a:lstStyle/>
            <a:p>
              <a:endParaRPr lang="en-US"/>
            </a:p>
          </p:txBody>
        </p:sp>
        <p:sp>
          <p:nvSpPr>
            <p:cNvPr id="38108" name="Freeform 81"/>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rot="10800000" vert="eaVert"/>
            <a:lstStyle/>
            <a:p>
              <a:endParaRPr lang="en-US"/>
            </a:p>
          </p:txBody>
        </p:sp>
        <p:sp>
          <p:nvSpPr>
            <p:cNvPr id="38109" name="Freeform 82"/>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rot="10800000" vert="eaVert"/>
            <a:lstStyle/>
            <a:p>
              <a:endParaRPr lang="en-US"/>
            </a:p>
          </p:txBody>
        </p:sp>
        <p:sp>
          <p:nvSpPr>
            <p:cNvPr id="38110" name="Freeform 83"/>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111" name="Freeform 84"/>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12" name="Freeform 85"/>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13" name="Freeform 86"/>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14" name="Freeform 87"/>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rot="10800000" vert="eaVert"/>
            <a:lstStyle/>
            <a:p>
              <a:endParaRPr lang="en-US"/>
            </a:p>
          </p:txBody>
        </p:sp>
        <p:sp>
          <p:nvSpPr>
            <p:cNvPr id="38115" name="Freeform 88"/>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8116" name="Freeform 89"/>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17" name="Freeform 90"/>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18" name="Freeform 91"/>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119" name="Freeform 92"/>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rot="10800000" vert="eaVert"/>
            <a:lstStyle/>
            <a:p>
              <a:endParaRPr lang="en-US"/>
            </a:p>
          </p:txBody>
        </p:sp>
        <p:sp>
          <p:nvSpPr>
            <p:cNvPr id="38120" name="Freeform 93"/>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rot="10800000" vert="eaVert"/>
            <a:lstStyle/>
            <a:p>
              <a:endParaRPr lang="en-US"/>
            </a:p>
          </p:txBody>
        </p:sp>
        <p:sp>
          <p:nvSpPr>
            <p:cNvPr id="38121" name="Freeform 94"/>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rot="10800000" vert="eaVert"/>
            <a:lstStyle/>
            <a:p>
              <a:endParaRPr lang="en-US"/>
            </a:p>
          </p:txBody>
        </p:sp>
        <p:sp>
          <p:nvSpPr>
            <p:cNvPr id="38122" name="Freeform 95"/>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23" name="Freeform 96"/>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24" name="Freeform 97"/>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rot="10800000" vert="eaVert"/>
            <a:lstStyle/>
            <a:p>
              <a:endParaRPr lang="en-US"/>
            </a:p>
          </p:txBody>
        </p:sp>
        <p:sp>
          <p:nvSpPr>
            <p:cNvPr id="38125" name="Freeform 98"/>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rot="10800000" vert="eaVert"/>
            <a:lstStyle/>
            <a:p>
              <a:endParaRPr lang="en-US"/>
            </a:p>
          </p:txBody>
        </p:sp>
        <p:sp>
          <p:nvSpPr>
            <p:cNvPr id="38126" name="Freeform 99"/>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27" name="Freeform 100"/>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28" name="Freeform 101"/>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rot="10800000" vert="eaVert"/>
            <a:lstStyle/>
            <a:p>
              <a:endParaRPr lang="en-US"/>
            </a:p>
          </p:txBody>
        </p:sp>
        <p:sp>
          <p:nvSpPr>
            <p:cNvPr id="38129" name="Freeform 102"/>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rot="10800000" vert="eaVert"/>
            <a:lstStyle/>
            <a:p>
              <a:endParaRPr lang="en-US"/>
            </a:p>
          </p:txBody>
        </p:sp>
        <p:sp>
          <p:nvSpPr>
            <p:cNvPr id="38130" name="Freeform 103"/>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rot="10800000" vert="eaVert"/>
            <a:lstStyle/>
            <a:p>
              <a:endParaRPr lang="en-US"/>
            </a:p>
          </p:txBody>
        </p:sp>
        <p:sp>
          <p:nvSpPr>
            <p:cNvPr id="38131" name="Freeform 104"/>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rot="10800000" vert="eaVert"/>
            <a:lstStyle/>
            <a:p>
              <a:endParaRPr lang="en-US"/>
            </a:p>
          </p:txBody>
        </p:sp>
        <p:sp>
          <p:nvSpPr>
            <p:cNvPr id="38132" name="Freeform 105"/>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33" name="Freeform 106"/>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34" name="Freeform 107"/>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35" name="Freeform 108"/>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36" name="Freeform 109"/>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rot="10800000" vert="eaVert"/>
            <a:lstStyle/>
            <a:p>
              <a:endParaRPr lang="en-US"/>
            </a:p>
          </p:txBody>
        </p:sp>
        <p:sp>
          <p:nvSpPr>
            <p:cNvPr id="38137" name="Freeform 110"/>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8138" name="Freeform 111"/>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39" name="Freeform 112"/>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140" name="Freeform 113"/>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rot="10800000" vert="eaVert"/>
            <a:lstStyle/>
            <a:p>
              <a:endParaRPr lang="en-US"/>
            </a:p>
          </p:txBody>
        </p:sp>
        <p:sp>
          <p:nvSpPr>
            <p:cNvPr id="38141" name="Freeform 114"/>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8142" name="Freeform 115"/>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143" name="Freeform 116"/>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44" name="Freeform 117"/>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rot="10800000" vert="eaVert"/>
            <a:lstStyle/>
            <a:p>
              <a:endParaRPr lang="en-US"/>
            </a:p>
          </p:txBody>
        </p:sp>
        <p:sp>
          <p:nvSpPr>
            <p:cNvPr id="38145" name="Freeform 118"/>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rot="10800000" vert="eaVert"/>
            <a:lstStyle/>
            <a:p>
              <a:endParaRPr lang="en-US"/>
            </a:p>
          </p:txBody>
        </p:sp>
        <p:sp>
          <p:nvSpPr>
            <p:cNvPr id="38146" name="Freeform 119"/>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147" name="Freeform 120"/>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rot="10800000" vert="eaVert"/>
            <a:lstStyle/>
            <a:p>
              <a:endParaRPr lang="en-US"/>
            </a:p>
          </p:txBody>
        </p:sp>
        <p:sp>
          <p:nvSpPr>
            <p:cNvPr id="38148" name="Freeform 121"/>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rot="10800000" vert="eaVert"/>
            <a:lstStyle/>
            <a:p>
              <a:endParaRPr lang="en-US"/>
            </a:p>
          </p:txBody>
        </p:sp>
        <p:sp>
          <p:nvSpPr>
            <p:cNvPr id="38149" name="Freeform 122"/>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50" name="Freeform 123"/>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51" name="Freeform 124"/>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52" name="Freeform 125"/>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153" name="Freeform 126"/>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154" name="Freeform 127"/>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rot="10800000" vert="eaVert"/>
            <a:lstStyle/>
            <a:p>
              <a:endParaRPr lang="en-US"/>
            </a:p>
          </p:txBody>
        </p:sp>
        <p:sp>
          <p:nvSpPr>
            <p:cNvPr id="38155" name="Freeform 128"/>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rot="10800000" vert="eaVert"/>
            <a:lstStyle/>
            <a:p>
              <a:endParaRPr lang="en-US"/>
            </a:p>
          </p:txBody>
        </p:sp>
        <p:sp>
          <p:nvSpPr>
            <p:cNvPr id="38156" name="Freeform 129"/>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157" name="Freeform 130"/>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rot="10800000" vert="eaVert"/>
            <a:lstStyle/>
            <a:p>
              <a:endParaRPr lang="en-US"/>
            </a:p>
          </p:txBody>
        </p:sp>
        <p:sp>
          <p:nvSpPr>
            <p:cNvPr id="38158" name="Freeform 131"/>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59" name="Freeform 132"/>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160" name="Freeform 133"/>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rot="10800000" vert="eaVert"/>
            <a:lstStyle/>
            <a:p>
              <a:endParaRPr lang="en-US"/>
            </a:p>
          </p:txBody>
        </p:sp>
        <p:sp>
          <p:nvSpPr>
            <p:cNvPr id="38161" name="Freeform 134"/>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rot="10800000" vert="eaVert"/>
            <a:lstStyle/>
            <a:p>
              <a:endParaRPr lang="en-US"/>
            </a:p>
          </p:txBody>
        </p:sp>
        <p:sp>
          <p:nvSpPr>
            <p:cNvPr id="38162" name="Freeform 135"/>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rot="10800000" vert="eaVert"/>
            <a:lstStyle/>
            <a:p>
              <a:endParaRPr lang="en-US"/>
            </a:p>
          </p:txBody>
        </p:sp>
        <p:sp>
          <p:nvSpPr>
            <p:cNvPr id="38163" name="Freeform 136"/>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rot="10800000" vert="eaVert"/>
            <a:lstStyle/>
            <a:p>
              <a:endParaRPr lang="en-US"/>
            </a:p>
          </p:txBody>
        </p:sp>
        <p:sp>
          <p:nvSpPr>
            <p:cNvPr id="38164" name="Freeform 137"/>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165" name="Freeform 138"/>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166" name="Freeform 139"/>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167" name="Freeform 140"/>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rot="10800000" vert="eaVert"/>
            <a:lstStyle/>
            <a:p>
              <a:endParaRPr lang="en-US"/>
            </a:p>
          </p:txBody>
        </p:sp>
        <p:sp>
          <p:nvSpPr>
            <p:cNvPr id="38168" name="Freeform 141"/>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rot="10800000" vert="eaVert"/>
            <a:lstStyle/>
            <a:p>
              <a:endParaRPr lang="en-US"/>
            </a:p>
          </p:txBody>
        </p:sp>
        <p:sp>
          <p:nvSpPr>
            <p:cNvPr id="38169" name="Freeform 142"/>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rot="10800000" vert="eaVert"/>
            <a:lstStyle/>
            <a:p>
              <a:endParaRPr lang="en-US"/>
            </a:p>
          </p:txBody>
        </p:sp>
        <p:sp>
          <p:nvSpPr>
            <p:cNvPr id="38170" name="Freeform 143"/>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171" name="Freeform 144"/>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grpSp>
      <p:grpSp>
        <p:nvGrpSpPr>
          <p:cNvPr id="37892" name="Group 5"/>
          <p:cNvGrpSpPr>
            <a:grpSpLocks/>
          </p:cNvGrpSpPr>
          <p:nvPr/>
        </p:nvGrpSpPr>
        <p:grpSpPr bwMode="auto">
          <a:xfrm rot="-5400000">
            <a:off x="6986588" y="4560888"/>
            <a:ext cx="1905000" cy="2362200"/>
            <a:chOff x="2332" y="1554"/>
            <a:chExt cx="1105" cy="1218"/>
          </a:xfrm>
        </p:grpSpPr>
        <p:sp>
          <p:nvSpPr>
            <p:cNvPr id="37894" name="Freeform 6"/>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rot="10800000" vert="eaVert"/>
            <a:lstStyle/>
            <a:p>
              <a:endParaRPr lang="en-US"/>
            </a:p>
          </p:txBody>
        </p:sp>
        <p:sp>
          <p:nvSpPr>
            <p:cNvPr id="37895" name="Freeform 7"/>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rot="10800000" vert="eaVert"/>
            <a:lstStyle/>
            <a:p>
              <a:endParaRPr lang="en-US"/>
            </a:p>
          </p:txBody>
        </p:sp>
        <p:sp>
          <p:nvSpPr>
            <p:cNvPr id="37896" name="Freeform 8"/>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rot="10800000" vert="eaVert"/>
            <a:lstStyle/>
            <a:p>
              <a:endParaRPr lang="en-US"/>
            </a:p>
          </p:txBody>
        </p:sp>
        <p:sp>
          <p:nvSpPr>
            <p:cNvPr id="37897" name="Freeform 9"/>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rot="10800000" vert="eaVert"/>
            <a:lstStyle/>
            <a:p>
              <a:endParaRPr lang="en-US"/>
            </a:p>
          </p:txBody>
        </p:sp>
        <p:sp>
          <p:nvSpPr>
            <p:cNvPr id="37898" name="Freeform 10"/>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rot="10800000" vert="eaVert"/>
            <a:lstStyle/>
            <a:p>
              <a:endParaRPr lang="en-US"/>
            </a:p>
          </p:txBody>
        </p:sp>
        <p:sp>
          <p:nvSpPr>
            <p:cNvPr id="37899" name="Freeform 11"/>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rot="10800000" vert="eaVert"/>
            <a:lstStyle/>
            <a:p>
              <a:endParaRPr lang="en-US"/>
            </a:p>
          </p:txBody>
        </p:sp>
        <p:sp>
          <p:nvSpPr>
            <p:cNvPr id="37900" name="Freeform 12"/>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rot="10800000" vert="eaVert"/>
            <a:lstStyle/>
            <a:p>
              <a:endParaRPr lang="en-US"/>
            </a:p>
          </p:txBody>
        </p:sp>
        <p:sp>
          <p:nvSpPr>
            <p:cNvPr id="37901" name="Freeform 13"/>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rot="10800000" vert="eaVert"/>
            <a:lstStyle/>
            <a:p>
              <a:endParaRPr lang="en-US"/>
            </a:p>
          </p:txBody>
        </p:sp>
        <p:sp>
          <p:nvSpPr>
            <p:cNvPr id="37902" name="Freeform 14"/>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rot="10800000" vert="eaVert"/>
            <a:lstStyle/>
            <a:p>
              <a:endParaRPr lang="en-US"/>
            </a:p>
          </p:txBody>
        </p:sp>
        <p:sp>
          <p:nvSpPr>
            <p:cNvPr id="37903" name="Freeform 15"/>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rot="10800000" vert="eaVert"/>
            <a:lstStyle/>
            <a:p>
              <a:endParaRPr lang="en-US"/>
            </a:p>
          </p:txBody>
        </p:sp>
        <p:sp>
          <p:nvSpPr>
            <p:cNvPr id="37904" name="Freeform 16"/>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rot="10800000" vert="eaVert"/>
            <a:lstStyle/>
            <a:p>
              <a:endParaRPr lang="en-US"/>
            </a:p>
          </p:txBody>
        </p:sp>
        <p:sp>
          <p:nvSpPr>
            <p:cNvPr id="37905" name="Freeform 17"/>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rot="10800000" vert="eaVert"/>
            <a:lstStyle/>
            <a:p>
              <a:endParaRPr lang="en-US"/>
            </a:p>
          </p:txBody>
        </p:sp>
        <p:sp>
          <p:nvSpPr>
            <p:cNvPr id="37906" name="Freeform 18"/>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rot="10800000" vert="eaVert"/>
            <a:lstStyle/>
            <a:p>
              <a:endParaRPr lang="en-US"/>
            </a:p>
          </p:txBody>
        </p:sp>
        <p:sp>
          <p:nvSpPr>
            <p:cNvPr id="37907" name="Freeform 19"/>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rot="10800000" vert="eaVert"/>
            <a:lstStyle/>
            <a:p>
              <a:endParaRPr lang="en-US"/>
            </a:p>
          </p:txBody>
        </p:sp>
        <p:sp>
          <p:nvSpPr>
            <p:cNvPr id="37908" name="Freeform 20"/>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7909" name="Freeform 21"/>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rot="10800000" vert="eaVert"/>
            <a:lstStyle/>
            <a:p>
              <a:endParaRPr lang="en-US"/>
            </a:p>
          </p:txBody>
        </p:sp>
        <p:sp>
          <p:nvSpPr>
            <p:cNvPr id="37910" name="Freeform 22"/>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rot="10800000" vert="eaVert"/>
            <a:lstStyle/>
            <a:p>
              <a:endParaRPr lang="en-US"/>
            </a:p>
          </p:txBody>
        </p:sp>
        <p:sp>
          <p:nvSpPr>
            <p:cNvPr id="37911" name="Freeform 23"/>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rot="10800000" vert="eaVert"/>
            <a:lstStyle/>
            <a:p>
              <a:endParaRPr lang="en-US"/>
            </a:p>
          </p:txBody>
        </p:sp>
        <p:sp>
          <p:nvSpPr>
            <p:cNvPr id="37912" name="Freeform 24"/>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rot="10800000" vert="eaVert"/>
            <a:lstStyle/>
            <a:p>
              <a:endParaRPr lang="en-US"/>
            </a:p>
          </p:txBody>
        </p:sp>
        <p:sp>
          <p:nvSpPr>
            <p:cNvPr id="37913" name="Freeform 25"/>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rot="10800000" vert="eaVert"/>
            <a:lstStyle/>
            <a:p>
              <a:endParaRPr lang="en-US"/>
            </a:p>
          </p:txBody>
        </p:sp>
        <p:sp>
          <p:nvSpPr>
            <p:cNvPr id="37914" name="Freeform 26"/>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rot="10800000" vert="eaVert"/>
            <a:lstStyle/>
            <a:p>
              <a:endParaRPr lang="en-US"/>
            </a:p>
          </p:txBody>
        </p:sp>
        <p:sp>
          <p:nvSpPr>
            <p:cNvPr id="37915" name="Freeform 27"/>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rot="10800000" vert="eaVert"/>
            <a:lstStyle/>
            <a:p>
              <a:endParaRPr lang="en-US"/>
            </a:p>
          </p:txBody>
        </p:sp>
        <p:sp>
          <p:nvSpPr>
            <p:cNvPr id="37916" name="Freeform 28"/>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7917" name="Freeform 29"/>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rot="10800000" vert="eaVert"/>
            <a:lstStyle/>
            <a:p>
              <a:endParaRPr lang="en-US"/>
            </a:p>
          </p:txBody>
        </p:sp>
        <p:sp>
          <p:nvSpPr>
            <p:cNvPr id="37918" name="Freeform 30"/>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rot="10800000" vert="eaVert"/>
            <a:lstStyle/>
            <a:p>
              <a:endParaRPr lang="en-US"/>
            </a:p>
          </p:txBody>
        </p:sp>
        <p:sp>
          <p:nvSpPr>
            <p:cNvPr id="37919" name="Freeform 31"/>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rot="10800000" vert="eaVert"/>
            <a:lstStyle/>
            <a:p>
              <a:endParaRPr lang="en-US"/>
            </a:p>
          </p:txBody>
        </p:sp>
        <p:sp>
          <p:nvSpPr>
            <p:cNvPr id="37920" name="Freeform 32"/>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rot="10800000" vert="eaVert"/>
            <a:lstStyle/>
            <a:p>
              <a:endParaRPr lang="en-US"/>
            </a:p>
          </p:txBody>
        </p:sp>
        <p:sp>
          <p:nvSpPr>
            <p:cNvPr id="37921" name="Freeform 33"/>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rot="10800000" vert="eaVert"/>
            <a:lstStyle/>
            <a:p>
              <a:endParaRPr lang="en-US"/>
            </a:p>
          </p:txBody>
        </p:sp>
        <p:sp>
          <p:nvSpPr>
            <p:cNvPr id="37922" name="Freeform 34"/>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rot="10800000" vert="eaVert"/>
            <a:lstStyle/>
            <a:p>
              <a:endParaRPr lang="en-US"/>
            </a:p>
          </p:txBody>
        </p:sp>
        <p:sp>
          <p:nvSpPr>
            <p:cNvPr id="37923" name="Freeform 35"/>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rot="10800000" vert="eaVert"/>
            <a:lstStyle/>
            <a:p>
              <a:endParaRPr lang="en-US"/>
            </a:p>
          </p:txBody>
        </p:sp>
        <p:sp>
          <p:nvSpPr>
            <p:cNvPr id="37924" name="Freeform 36"/>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rot="10800000" vert="eaVert"/>
            <a:lstStyle/>
            <a:p>
              <a:endParaRPr lang="en-US"/>
            </a:p>
          </p:txBody>
        </p:sp>
        <p:sp>
          <p:nvSpPr>
            <p:cNvPr id="37925" name="Freeform 37"/>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rot="10800000" vert="eaVert"/>
            <a:lstStyle/>
            <a:p>
              <a:endParaRPr lang="en-US"/>
            </a:p>
          </p:txBody>
        </p:sp>
        <p:sp>
          <p:nvSpPr>
            <p:cNvPr id="37926" name="Freeform 38"/>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rot="10800000" vert="eaVert"/>
            <a:lstStyle/>
            <a:p>
              <a:endParaRPr lang="en-US"/>
            </a:p>
          </p:txBody>
        </p:sp>
        <p:sp>
          <p:nvSpPr>
            <p:cNvPr id="37927" name="Freeform 39"/>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rot="10800000" vert="eaVert"/>
            <a:lstStyle/>
            <a:p>
              <a:endParaRPr lang="en-US"/>
            </a:p>
          </p:txBody>
        </p:sp>
        <p:sp>
          <p:nvSpPr>
            <p:cNvPr id="37928" name="Freeform 40"/>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rot="10800000" vert="eaVert"/>
            <a:lstStyle/>
            <a:p>
              <a:endParaRPr lang="en-US"/>
            </a:p>
          </p:txBody>
        </p:sp>
        <p:sp>
          <p:nvSpPr>
            <p:cNvPr id="37929" name="Freeform 41"/>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rot="10800000" vert="eaVert"/>
            <a:lstStyle/>
            <a:p>
              <a:endParaRPr lang="en-US"/>
            </a:p>
          </p:txBody>
        </p:sp>
        <p:sp>
          <p:nvSpPr>
            <p:cNvPr id="37930" name="Freeform 42"/>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rot="10800000" vert="eaVert"/>
            <a:lstStyle/>
            <a:p>
              <a:endParaRPr lang="en-US"/>
            </a:p>
          </p:txBody>
        </p:sp>
        <p:sp>
          <p:nvSpPr>
            <p:cNvPr id="37931" name="Freeform 43"/>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rot="10800000" vert="eaVert"/>
            <a:lstStyle/>
            <a:p>
              <a:endParaRPr lang="en-US"/>
            </a:p>
          </p:txBody>
        </p:sp>
        <p:sp>
          <p:nvSpPr>
            <p:cNvPr id="37932" name="Freeform 44"/>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rot="10800000" vert="eaVert"/>
            <a:lstStyle/>
            <a:p>
              <a:endParaRPr lang="en-US"/>
            </a:p>
          </p:txBody>
        </p:sp>
        <p:sp>
          <p:nvSpPr>
            <p:cNvPr id="37933" name="Freeform 45"/>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rot="10800000" vert="eaVert"/>
            <a:lstStyle/>
            <a:p>
              <a:endParaRPr lang="en-US"/>
            </a:p>
          </p:txBody>
        </p:sp>
        <p:sp>
          <p:nvSpPr>
            <p:cNvPr id="37934" name="Freeform 46"/>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rot="10800000" vert="eaVert"/>
            <a:lstStyle/>
            <a:p>
              <a:endParaRPr lang="en-US"/>
            </a:p>
          </p:txBody>
        </p:sp>
        <p:sp>
          <p:nvSpPr>
            <p:cNvPr id="37935" name="Freeform 47"/>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rot="10800000" vert="eaVert"/>
            <a:lstStyle/>
            <a:p>
              <a:endParaRPr lang="en-US"/>
            </a:p>
          </p:txBody>
        </p:sp>
        <p:sp>
          <p:nvSpPr>
            <p:cNvPr id="37936" name="Freeform 48"/>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rot="10800000" vert="eaVert"/>
            <a:lstStyle/>
            <a:p>
              <a:endParaRPr lang="en-US"/>
            </a:p>
          </p:txBody>
        </p:sp>
        <p:sp>
          <p:nvSpPr>
            <p:cNvPr id="37937" name="Freeform 49"/>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rot="10800000" vert="eaVert"/>
            <a:lstStyle/>
            <a:p>
              <a:endParaRPr lang="en-US"/>
            </a:p>
          </p:txBody>
        </p:sp>
        <p:sp>
          <p:nvSpPr>
            <p:cNvPr id="37938" name="Freeform 50"/>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rot="10800000" vert="eaVert"/>
            <a:lstStyle/>
            <a:p>
              <a:endParaRPr lang="en-US"/>
            </a:p>
          </p:txBody>
        </p:sp>
        <p:sp>
          <p:nvSpPr>
            <p:cNvPr id="37939" name="Freeform 51"/>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rot="10800000" vert="eaVert"/>
            <a:lstStyle/>
            <a:p>
              <a:endParaRPr lang="en-US"/>
            </a:p>
          </p:txBody>
        </p:sp>
        <p:sp>
          <p:nvSpPr>
            <p:cNvPr id="37940" name="Freeform 52"/>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rot="10800000" vert="eaVert"/>
            <a:lstStyle/>
            <a:p>
              <a:endParaRPr lang="en-US"/>
            </a:p>
          </p:txBody>
        </p:sp>
        <p:sp>
          <p:nvSpPr>
            <p:cNvPr id="37941" name="Freeform 53"/>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rot="10800000" vert="eaVert"/>
            <a:lstStyle/>
            <a:p>
              <a:endParaRPr lang="en-US"/>
            </a:p>
          </p:txBody>
        </p:sp>
        <p:sp>
          <p:nvSpPr>
            <p:cNvPr id="37942" name="Freeform 54"/>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rot="10800000" vert="eaVert"/>
            <a:lstStyle/>
            <a:p>
              <a:endParaRPr lang="en-US"/>
            </a:p>
          </p:txBody>
        </p:sp>
        <p:sp>
          <p:nvSpPr>
            <p:cNvPr id="37943" name="Freeform 55"/>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rot="10800000" vert="eaVert"/>
            <a:lstStyle/>
            <a:p>
              <a:endParaRPr lang="en-US"/>
            </a:p>
          </p:txBody>
        </p:sp>
        <p:sp>
          <p:nvSpPr>
            <p:cNvPr id="37944" name="Freeform 56"/>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rot="10800000" vert="eaVert"/>
            <a:lstStyle/>
            <a:p>
              <a:endParaRPr lang="en-US"/>
            </a:p>
          </p:txBody>
        </p:sp>
        <p:sp>
          <p:nvSpPr>
            <p:cNvPr id="37945" name="Freeform 57"/>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rot="10800000" vert="eaVert"/>
            <a:lstStyle/>
            <a:p>
              <a:endParaRPr lang="en-US"/>
            </a:p>
          </p:txBody>
        </p:sp>
        <p:sp>
          <p:nvSpPr>
            <p:cNvPr id="37946" name="Freeform 58"/>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rot="10800000" vert="eaVert"/>
            <a:lstStyle/>
            <a:p>
              <a:endParaRPr lang="en-US"/>
            </a:p>
          </p:txBody>
        </p:sp>
        <p:sp>
          <p:nvSpPr>
            <p:cNvPr id="37947" name="Freeform 59"/>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rot="10800000" vert="eaVert"/>
            <a:lstStyle/>
            <a:p>
              <a:endParaRPr lang="en-US"/>
            </a:p>
          </p:txBody>
        </p:sp>
        <p:sp>
          <p:nvSpPr>
            <p:cNvPr id="37948" name="Freeform 60"/>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rot="10800000" vert="eaVert"/>
            <a:lstStyle/>
            <a:p>
              <a:endParaRPr lang="en-US"/>
            </a:p>
          </p:txBody>
        </p:sp>
        <p:sp>
          <p:nvSpPr>
            <p:cNvPr id="37949" name="Freeform 61"/>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rot="10800000" vert="eaVert"/>
            <a:lstStyle/>
            <a:p>
              <a:endParaRPr lang="en-US"/>
            </a:p>
          </p:txBody>
        </p:sp>
        <p:sp>
          <p:nvSpPr>
            <p:cNvPr id="37950" name="Freeform 62"/>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rot="10800000" vert="eaVert"/>
            <a:lstStyle/>
            <a:p>
              <a:endParaRPr lang="en-US"/>
            </a:p>
          </p:txBody>
        </p:sp>
        <p:sp>
          <p:nvSpPr>
            <p:cNvPr id="37951" name="Freeform 63"/>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rot="10800000" vert="eaVert"/>
            <a:lstStyle/>
            <a:p>
              <a:endParaRPr lang="en-US"/>
            </a:p>
          </p:txBody>
        </p:sp>
        <p:sp>
          <p:nvSpPr>
            <p:cNvPr id="37952" name="Freeform 64"/>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rot="10800000" vert="eaVert"/>
            <a:lstStyle/>
            <a:p>
              <a:endParaRPr lang="en-US"/>
            </a:p>
          </p:txBody>
        </p:sp>
        <p:sp>
          <p:nvSpPr>
            <p:cNvPr id="37953" name="Freeform 65"/>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rot="10800000" vert="eaVert"/>
            <a:lstStyle/>
            <a:p>
              <a:endParaRPr lang="en-US"/>
            </a:p>
          </p:txBody>
        </p:sp>
        <p:sp>
          <p:nvSpPr>
            <p:cNvPr id="37954" name="Freeform 66"/>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rot="10800000" vert="eaVert"/>
            <a:lstStyle/>
            <a:p>
              <a:endParaRPr lang="en-US"/>
            </a:p>
          </p:txBody>
        </p:sp>
        <p:sp>
          <p:nvSpPr>
            <p:cNvPr id="37955" name="Freeform 67"/>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rot="10800000" vert="eaVert"/>
            <a:lstStyle/>
            <a:p>
              <a:endParaRPr lang="en-US"/>
            </a:p>
          </p:txBody>
        </p:sp>
        <p:sp>
          <p:nvSpPr>
            <p:cNvPr id="37956" name="Freeform 68"/>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rot="10800000" vert="eaVert"/>
            <a:lstStyle/>
            <a:p>
              <a:endParaRPr lang="en-US"/>
            </a:p>
          </p:txBody>
        </p:sp>
        <p:sp>
          <p:nvSpPr>
            <p:cNvPr id="37957" name="Freeform 69"/>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rot="10800000" vert="eaVert"/>
            <a:lstStyle/>
            <a:p>
              <a:endParaRPr lang="en-US"/>
            </a:p>
          </p:txBody>
        </p:sp>
        <p:sp>
          <p:nvSpPr>
            <p:cNvPr id="37958" name="Freeform 70"/>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rot="10800000" vert="eaVert"/>
            <a:lstStyle/>
            <a:p>
              <a:endParaRPr lang="en-US"/>
            </a:p>
          </p:txBody>
        </p:sp>
        <p:sp>
          <p:nvSpPr>
            <p:cNvPr id="37959" name="Freeform 71"/>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rot="10800000" vert="eaVert"/>
            <a:lstStyle/>
            <a:p>
              <a:endParaRPr lang="en-US"/>
            </a:p>
          </p:txBody>
        </p:sp>
        <p:sp>
          <p:nvSpPr>
            <p:cNvPr id="37960" name="Freeform 72"/>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rot="10800000" vert="eaVert"/>
            <a:lstStyle/>
            <a:p>
              <a:endParaRPr lang="en-US"/>
            </a:p>
          </p:txBody>
        </p:sp>
        <p:sp>
          <p:nvSpPr>
            <p:cNvPr id="37961" name="Freeform 73"/>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rot="10800000" vert="eaVert"/>
            <a:lstStyle/>
            <a:p>
              <a:endParaRPr lang="en-US"/>
            </a:p>
          </p:txBody>
        </p:sp>
        <p:sp>
          <p:nvSpPr>
            <p:cNvPr id="37962" name="Freeform 74"/>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rot="10800000" vert="eaVert"/>
            <a:lstStyle/>
            <a:p>
              <a:endParaRPr lang="en-US"/>
            </a:p>
          </p:txBody>
        </p:sp>
        <p:sp>
          <p:nvSpPr>
            <p:cNvPr id="37963" name="Freeform 75"/>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rot="10800000" vert="eaVert"/>
            <a:lstStyle/>
            <a:p>
              <a:endParaRPr lang="en-US"/>
            </a:p>
          </p:txBody>
        </p:sp>
        <p:sp>
          <p:nvSpPr>
            <p:cNvPr id="37964" name="Freeform 76"/>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rot="10800000" vert="eaVert"/>
            <a:lstStyle/>
            <a:p>
              <a:endParaRPr lang="en-US"/>
            </a:p>
          </p:txBody>
        </p:sp>
        <p:sp>
          <p:nvSpPr>
            <p:cNvPr id="37965" name="Freeform 77"/>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rot="10800000" vert="eaVert"/>
            <a:lstStyle/>
            <a:p>
              <a:endParaRPr lang="en-US"/>
            </a:p>
          </p:txBody>
        </p:sp>
        <p:sp>
          <p:nvSpPr>
            <p:cNvPr id="37966" name="Freeform 78"/>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rot="10800000" vert="eaVert"/>
            <a:lstStyle/>
            <a:p>
              <a:endParaRPr lang="en-US"/>
            </a:p>
          </p:txBody>
        </p:sp>
        <p:sp>
          <p:nvSpPr>
            <p:cNvPr id="37967" name="Freeform 79"/>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rot="10800000" vert="eaVert"/>
            <a:lstStyle/>
            <a:p>
              <a:endParaRPr lang="en-US"/>
            </a:p>
          </p:txBody>
        </p:sp>
        <p:sp>
          <p:nvSpPr>
            <p:cNvPr id="37968" name="Freeform 80"/>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rot="10800000" vert="eaVert"/>
            <a:lstStyle/>
            <a:p>
              <a:endParaRPr lang="en-US"/>
            </a:p>
          </p:txBody>
        </p:sp>
        <p:sp>
          <p:nvSpPr>
            <p:cNvPr id="37969" name="Freeform 81"/>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rot="10800000" vert="eaVert"/>
            <a:lstStyle/>
            <a:p>
              <a:endParaRPr lang="en-US"/>
            </a:p>
          </p:txBody>
        </p:sp>
        <p:sp>
          <p:nvSpPr>
            <p:cNvPr id="37970" name="Freeform 82"/>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rot="10800000" vert="eaVert"/>
            <a:lstStyle/>
            <a:p>
              <a:endParaRPr lang="en-US"/>
            </a:p>
          </p:txBody>
        </p:sp>
        <p:sp>
          <p:nvSpPr>
            <p:cNvPr id="37971" name="Freeform 83"/>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7972" name="Freeform 84"/>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7973" name="Freeform 85"/>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7974" name="Freeform 86"/>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7975" name="Freeform 87"/>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rot="10800000" vert="eaVert"/>
            <a:lstStyle/>
            <a:p>
              <a:endParaRPr lang="en-US"/>
            </a:p>
          </p:txBody>
        </p:sp>
        <p:sp>
          <p:nvSpPr>
            <p:cNvPr id="37976" name="Freeform 88"/>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7977" name="Freeform 89"/>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7978" name="Freeform 90"/>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7979" name="Freeform 91"/>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7980" name="Freeform 92"/>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rot="10800000" vert="eaVert"/>
            <a:lstStyle/>
            <a:p>
              <a:endParaRPr lang="en-US"/>
            </a:p>
          </p:txBody>
        </p:sp>
        <p:sp>
          <p:nvSpPr>
            <p:cNvPr id="37981" name="Freeform 93"/>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rot="10800000" vert="eaVert"/>
            <a:lstStyle/>
            <a:p>
              <a:endParaRPr lang="en-US"/>
            </a:p>
          </p:txBody>
        </p:sp>
        <p:sp>
          <p:nvSpPr>
            <p:cNvPr id="37982" name="Freeform 94"/>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rot="10800000" vert="eaVert"/>
            <a:lstStyle/>
            <a:p>
              <a:endParaRPr lang="en-US"/>
            </a:p>
          </p:txBody>
        </p:sp>
        <p:sp>
          <p:nvSpPr>
            <p:cNvPr id="37983" name="Freeform 95"/>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7984" name="Freeform 96"/>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7985" name="Freeform 97"/>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rot="10800000" vert="eaVert"/>
            <a:lstStyle/>
            <a:p>
              <a:endParaRPr lang="en-US"/>
            </a:p>
          </p:txBody>
        </p:sp>
        <p:sp>
          <p:nvSpPr>
            <p:cNvPr id="37986" name="Freeform 98"/>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rot="10800000" vert="eaVert"/>
            <a:lstStyle/>
            <a:p>
              <a:endParaRPr lang="en-US"/>
            </a:p>
          </p:txBody>
        </p:sp>
        <p:sp>
          <p:nvSpPr>
            <p:cNvPr id="37987" name="Freeform 99"/>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7988" name="Freeform 100"/>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7989" name="Freeform 101"/>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rot="10800000" vert="eaVert"/>
            <a:lstStyle/>
            <a:p>
              <a:endParaRPr lang="en-US"/>
            </a:p>
          </p:txBody>
        </p:sp>
        <p:sp>
          <p:nvSpPr>
            <p:cNvPr id="37990" name="Freeform 102"/>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rot="10800000" vert="eaVert"/>
            <a:lstStyle/>
            <a:p>
              <a:endParaRPr lang="en-US"/>
            </a:p>
          </p:txBody>
        </p:sp>
        <p:sp>
          <p:nvSpPr>
            <p:cNvPr id="37991" name="Freeform 103"/>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rot="10800000" vert="eaVert"/>
            <a:lstStyle/>
            <a:p>
              <a:endParaRPr lang="en-US"/>
            </a:p>
          </p:txBody>
        </p:sp>
        <p:sp>
          <p:nvSpPr>
            <p:cNvPr id="37992" name="Freeform 104"/>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rot="10800000" vert="eaVert"/>
            <a:lstStyle/>
            <a:p>
              <a:endParaRPr lang="en-US"/>
            </a:p>
          </p:txBody>
        </p:sp>
        <p:sp>
          <p:nvSpPr>
            <p:cNvPr id="37993" name="Freeform 105"/>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7994" name="Freeform 106"/>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7995" name="Freeform 107"/>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7996" name="Freeform 108"/>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7997" name="Freeform 109"/>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rot="10800000" vert="eaVert"/>
            <a:lstStyle/>
            <a:p>
              <a:endParaRPr lang="en-US"/>
            </a:p>
          </p:txBody>
        </p:sp>
        <p:sp>
          <p:nvSpPr>
            <p:cNvPr id="37998" name="Freeform 110"/>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7999" name="Freeform 111"/>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000" name="Freeform 112"/>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001" name="Freeform 113"/>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rot="10800000" vert="eaVert"/>
            <a:lstStyle/>
            <a:p>
              <a:endParaRPr lang="en-US"/>
            </a:p>
          </p:txBody>
        </p:sp>
        <p:sp>
          <p:nvSpPr>
            <p:cNvPr id="38002" name="Freeform 114"/>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rot="10800000" vert="eaVert"/>
            <a:lstStyle/>
            <a:p>
              <a:endParaRPr lang="en-US"/>
            </a:p>
          </p:txBody>
        </p:sp>
        <p:sp>
          <p:nvSpPr>
            <p:cNvPr id="38003" name="Freeform 115"/>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004" name="Freeform 116"/>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005" name="Freeform 117"/>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rot="10800000" vert="eaVert"/>
            <a:lstStyle/>
            <a:p>
              <a:endParaRPr lang="en-US"/>
            </a:p>
          </p:txBody>
        </p:sp>
        <p:sp>
          <p:nvSpPr>
            <p:cNvPr id="38006" name="Freeform 118"/>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rot="10800000" vert="eaVert"/>
            <a:lstStyle/>
            <a:p>
              <a:endParaRPr lang="en-US"/>
            </a:p>
          </p:txBody>
        </p:sp>
        <p:sp>
          <p:nvSpPr>
            <p:cNvPr id="38007" name="Freeform 119"/>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008" name="Freeform 120"/>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rot="10800000" vert="eaVert"/>
            <a:lstStyle/>
            <a:p>
              <a:endParaRPr lang="en-US"/>
            </a:p>
          </p:txBody>
        </p:sp>
        <p:sp>
          <p:nvSpPr>
            <p:cNvPr id="38009" name="Freeform 121"/>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rot="10800000" vert="eaVert"/>
            <a:lstStyle/>
            <a:p>
              <a:endParaRPr lang="en-US"/>
            </a:p>
          </p:txBody>
        </p:sp>
        <p:sp>
          <p:nvSpPr>
            <p:cNvPr id="38010" name="Freeform 122"/>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011" name="Freeform 123"/>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012" name="Freeform 124"/>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013" name="Freeform 125"/>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014" name="Freeform 126"/>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015" name="Freeform 127"/>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rot="10800000" vert="eaVert"/>
            <a:lstStyle/>
            <a:p>
              <a:endParaRPr lang="en-US"/>
            </a:p>
          </p:txBody>
        </p:sp>
        <p:sp>
          <p:nvSpPr>
            <p:cNvPr id="38016" name="Freeform 128"/>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rot="10800000" vert="eaVert"/>
            <a:lstStyle/>
            <a:p>
              <a:endParaRPr lang="en-US"/>
            </a:p>
          </p:txBody>
        </p:sp>
        <p:sp>
          <p:nvSpPr>
            <p:cNvPr id="38017" name="Freeform 129"/>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018" name="Freeform 130"/>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rot="10800000" vert="eaVert"/>
            <a:lstStyle/>
            <a:p>
              <a:endParaRPr lang="en-US"/>
            </a:p>
          </p:txBody>
        </p:sp>
        <p:sp>
          <p:nvSpPr>
            <p:cNvPr id="38019" name="Freeform 131"/>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020" name="Freeform 132"/>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sp>
          <p:nvSpPr>
            <p:cNvPr id="38021" name="Freeform 133"/>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rot="10800000" vert="eaVert"/>
            <a:lstStyle/>
            <a:p>
              <a:endParaRPr lang="en-US"/>
            </a:p>
          </p:txBody>
        </p:sp>
        <p:sp>
          <p:nvSpPr>
            <p:cNvPr id="38022" name="Freeform 134"/>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rot="10800000" vert="eaVert"/>
            <a:lstStyle/>
            <a:p>
              <a:endParaRPr lang="en-US"/>
            </a:p>
          </p:txBody>
        </p:sp>
        <p:sp>
          <p:nvSpPr>
            <p:cNvPr id="38023" name="Freeform 135"/>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rot="10800000" vert="eaVert"/>
            <a:lstStyle/>
            <a:p>
              <a:endParaRPr lang="en-US"/>
            </a:p>
          </p:txBody>
        </p:sp>
        <p:sp>
          <p:nvSpPr>
            <p:cNvPr id="38024" name="Freeform 136"/>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rot="10800000" vert="eaVert"/>
            <a:lstStyle/>
            <a:p>
              <a:endParaRPr lang="en-US"/>
            </a:p>
          </p:txBody>
        </p:sp>
        <p:sp>
          <p:nvSpPr>
            <p:cNvPr id="38025" name="Freeform 137"/>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rot="10800000" vert="eaVert"/>
            <a:lstStyle/>
            <a:p>
              <a:endParaRPr lang="en-US"/>
            </a:p>
          </p:txBody>
        </p:sp>
        <p:sp>
          <p:nvSpPr>
            <p:cNvPr id="38026" name="Freeform 138"/>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rot="10800000" vert="eaVert"/>
            <a:lstStyle/>
            <a:p>
              <a:endParaRPr lang="en-US"/>
            </a:p>
          </p:txBody>
        </p:sp>
        <p:sp>
          <p:nvSpPr>
            <p:cNvPr id="38027" name="Freeform 139"/>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rot="10800000" vert="eaVert"/>
            <a:lstStyle/>
            <a:p>
              <a:endParaRPr lang="en-US"/>
            </a:p>
          </p:txBody>
        </p:sp>
        <p:sp>
          <p:nvSpPr>
            <p:cNvPr id="38028" name="Freeform 140"/>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rot="10800000" vert="eaVert"/>
            <a:lstStyle/>
            <a:p>
              <a:endParaRPr lang="en-US"/>
            </a:p>
          </p:txBody>
        </p:sp>
        <p:sp>
          <p:nvSpPr>
            <p:cNvPr id="38029" name="Freeform 141"/>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rot="10800000" vert="eaVert"/>
            <a:lstStyle/>
            <a:p>
              <a:endParaRPr lang="en-US"/>
            </a:p>
          </p:txBody>
        </p:sp>
        <p:sp>
          <p:nvSpPr>
            <p:cNvPr id="38030" name="Freeform 142"/>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rot="10800000" vert="eaVert"/>
            <a:lstStyle/>
            <a:p>
              <a:endParaRPr lang="en-US"/>
            </a:p>
          </p:txBody>
        </p:sp>
        <p:sp>
          <p:nvSpPr>
            <p:cNvPr id="38031" name="Freeform 143"/>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rot="10800000" vert="eaVert"/>
            <a:lstStyle/>
            <a:p>
              <a:endParaRPr lang="en-US"/>
            </a:p>
          </p:txBody>
        </p:sp>
        <p:sp>
          <p:nvSpPr>
            <p:cNvPr id="38032" name="Freeform 144"/>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rot="10800000" vert="eaVert"/>
            <a:lstStyle/>
            <a:p>
              <a:endParaRPr lang="en-US"/>
            </a:p>
          </p:txBody>
        </p:sp>
      </p:grpSp>
      <p:sp>
        <p:nvSpPr>
          <p:cNvPr id="37893" name="WordArt 563"/>
          <p:cNvSpPr>
            <a:spLocks noChangeArrowheads="1" noChangeShapeType="1" noTextEdit="1"/>
          </p:cNvSpPr>
          <p:nvPr/>
        </p:nvSpPr>
        <p:spPr bwMode="auto">
          <a:xfrm>
            <a:off x="304800" y="1905000"/>
            <a:ext cx="8077200" cy="20478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TIẾT HỌC KẾT THÚC</a:t>
            </a:r>
          </a:p>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CHÚC QUÝ THẦY CÔ, CÁC EM MẠNH KHỎE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4038600" y="6858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5" name="Explosion 2 24"/>
          <p:cNvSpPr/>
          <p:nvPr/>
        </p:nvSpPr>
        <p:spPr>
          <a:xfrm>
            <a:off x="1447800" y="1371600"/>
            <a:ext cx="6324600" cy="38862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00"/>
                </a:solidFill>
                <a:latin typeface="Arial" charset="0"/>
                <a:cs typeface="Arial" charset="0"/>
              </a:rPr>
              <a:t>Nêu lợi ích của việc nuôi gà</a:t>
            </a:r>
          </a:p>
        </p:txBody>
      </p:sp>
      <p:sp>
        <p:nvSpPr>
          <p:cNvPr id="16387" name="TextBox 5"/>
          <p:cNvSpPr txBox="1">
            <a:spLocks noChangeArrowheads="1"/>
          </p:cNvSpPr>
          <p:nvPr/>
        </p:nvSpPr>
        <p:spPr bwMode="auto">
          <a:xfrm>
            <a:off x="2809875" y="163513"/>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5"/>
          <p:cNvSpPr txBox="1">
            <a:spLocks noChangeArrowheads="1"/>
          </p:cNvSpPr>
          <p:nvPr/>
        </p:nvSpPr>
        <p:spPr bwMode="auto">
          <a:xfrm>
            <a:off x="18288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18434" name="TextBox 3"/>
          <p:cNvSpPr txBox="1">
            <a:spLocks noChangeArrowheads="1"/>
          </p:cNvSpPr>
          <p:nvPr/>
        </p:nvSpPr>
        <p:spPr bwMode="auto">
          <a:xfrm>
            <a:off x="3276600" y="6858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18435" name="TextBox 12"/>
          <p:cNvSpPr txBox="1">
            <a:spLocks noChangeArrowheads="1"/>
          </p:cNvSpPr>
          <p:nvPr/>
        </p:nvSpPr>
        <p:spPr bwMode="auto">
          <a:xfrm>
            <a:off x="457200" y="1143000"/>
            <a:ext cx="83058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
        <p:nvSpPr>
          <p:cNvPr id="26643" name="Rectangle 19"/>
          <p:cNvSpPr>
            <a:spLocks noChangeArrowheads="1"/>
          </p:cNvSpPr>
          <p:nvPr/>
        </p:nvSpPr>
        <p:spPr bwMode="auto">
          <a:xfrm>
            <a:off x="762000" y="2819400"/>
            <a:ext cx="7315200" cy="2133600"/>
          </a:xfrm>
          <a:prstGeom prst="rect">
            <a:avLst/>
          </a:prstGeom>
          <a:solidFill>
            <a:schemeClr val="bg1"/>
          </a:solidFill>
          <a:ln w="9525">
            <a:noFill/>
            <a:miter lim="800000"/>
            <a:headEnd/>
            <a:tailEnd/>
          </a:ln>
        </p:spPr>
        <p:txBody>
          <a:bodyPr wrap="none" anchor="ctr"/>
          <a:lstStyle/>
          <a:p>
            <a:pPr algn="ctr"/>
            <a:r>
              <a:rPr lang="en-US" sz="2800" b="1">
                <a:solidFill>
                  <a:srgbClr val="0B19C8"/>
                </a:solidFill>
              </a:rPr>
              <a:t>Đọc SGK nêu tên một số giống gà được </a:t>
            </a:r>
          </a:p>
          <a:p>
            <a:pPr algn="ctr"/>
            <a:r>
              <a:rPr lang="en-US" sz="2800" b="1">
                <a:solidFill>
                  <a:srgbClr val="0B19C8"/>
                </a:solidFill>
              </a:rPr>
              <a:t>nuôi nhiều ở nước ta? Cho biết nguồn gốc</a:t>
            </a:r>
          </a:p>
          <a:p>
            <a:pPr algn="ctr"/>
            <a:r>
              <a:rPr lang="en-US" sz="2800" b="1">
                <a:solidFill>
                  <a:srgbClr val="0B19C8"/>
                </a:solidFill>
              </a:rPr>
              <a:t>của các giống gà đó?</a:t>
            </a:r>
          </a:p>
        </p:txBody>
      </p:sp>
      <p:sp>
        <p:nvSpPr>
          <p:cNvPr id="18437" name="TextBox 12"/>
          <p:cNvSpPr txBox="1">
            <a:spLocks noChangeArrowheads="1"/>
          </p:cNvSpPr>
          <p:nvPr/>
        </p:nvSpPr>
        <p:spPr bwMode="auto">
          <a:xfrm>
            <a:off x="990600" y="1905000"/>
            <a:ext cx="6934200" cy="822325"/>
          </a:xfrm>
          <a:prstGeom prst="rect">
            <a:avLst/>
          </a:prstGeom>
          <a:noFill/>
          <a:ln w="9525">
            <a:noFill/>
            <a:miter lim="800000"/>
            <a:headEnd/>
            <a:tailEnd/>
          </a:ln>
        </p:spPr>
        <p:txBody>
          <a:bodyPr>
            <a:spAutoFit/>
          </a:bodyPr>
          <a:lstStyle/>
          <a:p>
            <a:pPr algn="ctr"/>
            <a:r>
              <a:rPr lang="en-US" sz="2400" b="1"/>
              <a:t>   Hoạt động 1: Tìm hiểu về một số giống gà được nuôi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blinds(horizontal)">
                                      <p:cBhvr>
                                        <p:cTn id="7" dur="500"/>
                                        <p:tgtEl>
                                          <p:spTgt spid="266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6643"/>
                                        </p:tgtEl>
                                      </p:cBhvr>
                                    </p:animEffect>
                                    <p:set>
                                      <p:cBhvr>
                                        <p:cTn id="12" dur="1" fill="hold">
                                          <p:stCondLst>
                                            <p:cond delay="499"/>
                                          </p:stCondLst>
                                        </p:cTn>
                                        <p:tgtEl>
                                          <p:spTgt spid="266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nimBg="1"/>
      <p:bldP spid="2664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p:cNvSpPr txBox="1">
            <a:spLocks noChangeArrowheads="1"/>
          </p:cNvSpPr>
          <p:nvPr/>
        </p:nvSpPr>
        <p:spPr bwMode="auto">
          <a:xfrm>
            <a:off x="18288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19458" name="TextBox 3"/>
          <p:cNvSpPr txBox="1">
            <a:spLocks noChangeArrowheads="1"/>
          </p:cNvSpPr>
          <p:nvPr/>
        </p:nvSpPr>
        <p:spPr bwMode="auto">
          <a:xfrm>
            <a:off x="3276600" y="6858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19459" name="TextBox 12"/>
          <p:cNvSpPr txBox="1">
            <a:spLocks noChangeArrowheads="1"/>
          </p:cNvSpPr>
          <p:nvPr/>
        </p:nvSpPr>
        <p:spPr bwMode="auto">
          <a:xfrm>
            <a:off x="381000" y="1143000"/>
            <a:ext cx="84582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
        <p:nvSpPr>
          <p:cNvPr id="25" name="Explosion 2 24"/>
          <p:cNvSpPr/>
          <p:nvPr/>
        </p:nvSpPr>
        <p:spPr>
          <a:xfrm>
            <a:off x="1447800" y="1981200"/>
            <a:ext cx="6324600" cy="38862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00"/>
                </a:solidFill>
                <a:latin typeface="Arial" charset="0"/>
                <a:cs typeface="Arial" charset="0"/>
              </a:rPr>
              <a:t>Kể tên một số giống gà mà em biết.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5"/>
          <p:cNvSpPr txBox="1">
            <a:spLocks noChangeArrowheads="1"/>
          </p:cNvSpPr>
          <p:nvPr/>
        </p:nvSpPr>
        <p:spPr bwMode="auto">
          <a:xfrm>
            <a:off x="18288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20482" name="TextBox 3"/>
          <p:cNvSpPr txBox="1">
            <a:spLocks noChangeArrowheads="1"/>
          </p:cNvSpPr>
          <p:nvPr/>
        </p:nvSpPr>
        <p:spPr bwMode="auto">
          <a:xfrm>
            <a:off x="3276600" y="6858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0483" name="TextBox 12"/>
          <p:cNvSpPr txBox="1">
            <a:spLocks noChangeArrowheads="1"/>
          </p:cNvSpPr>
          <p:nvPr/>
        </p:nvSpPr>
        <p:spPr bwMode="auto">
          <a:xfrm>
            <a:off x="304800" y="1143000"/>
            <a:ext cx="84582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
        <p:nvSpPr>
          <p:cNvPr id="20484" name="TextBox 12"/>
          <p:cNvSpPr txBox="1">
            <a:spLocks noChangeArrowheads="1"/>
          </p:cNvSpPr>
          <p:nvPr/>
        </p:nvSpPr>
        <p:spPr bwMode="auto">
          <a:xfrm>
            <a:off x="990600" y="1600200"/>
            <a:ext cx="6934200" cy="822325"/>
          </a:xfrm>
          <a:prstGeom prst="rect">
            <a:avLst/>
          </a:prstGeom>
          <a:noFill/>
          <a:ln w="9525">
            <a:noFill/>
            <a:miter lim="800000"/>
            <a:headEnd/>
            <a:tailEnd/>
          </a:ln>
        </p:spPr>
        <p:txBody>
          <a:bodyPr>
            <a:spAutoFit/>
          </a:bodyPr>
          <a:lstStyle/>
          <a:p>
            <a:pPr algn="ctr"/>
            <a:r>
              <a:rPr lang="en-US" sz="2400" b="1"/>
              <a:t>   Hoạt động 1: Tìm hiểu về một số giống gà được nuôi ở nước ta</a:t>
            </a:r>
          </a:p>
        </p:txBody>
      </p:sp>
      <p:graphicFrame>
        <p:nvGraphicFramePr>
          <p:cNvPr id="71709" name="Group 29"/>
          <p:cNvGraphicFramePr>
            <a:graphicFrameLocks noGrp="1"/>
          </p:cNvGraphicFramePr>
          <p:nvPr/>
        </p:nvGraphicFramePr>
        <p:xfrm>
          <a:off x="381000" y="2971800"/>
          <a:ext cx="8382000" cy="3413125"/>
        </p:xfrm>
        <a:graphic>
          <a:graphicData uri="http://schemas.openxmlformats.org/drawingml/2006/table">
            <a:tbl>
              <a:tblPr/>
              <a:tblGrid>
                <a:gridCol w="2057400"/>
                <a:gridCol w="2743200"/>
                <a:gridCol w="3581400"/>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rgbClr val="0000CC"/>
                          </a:solidFill>
                          <a:effectLst/>
                          <a:latin typeface="Arial" charset="0"/>
                        </a:rPr>
                        <a:t>GÀ NỘI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rgbClr val="0000CC"/>
                          </a:solidFill>
                          <a:effectLst/>
                          <a:latin typeface="Arial" charset="0"/>
                        </a:rPr>
                        <a:t>GÀ NHẬP NỘI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rgbClr val="0000CC"/>
                          </a:solidFill>
                          <a:effectLst/>
                          <a:latin typeface="Arial" charset="0"/>
                        </a:rPr>
                        <a:t>GÀ LAI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ri</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Hồ</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Tre</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chọi</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Đông Tảo</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mía</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ác</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H’mông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Tam Hoàng</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lơ-go</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sao</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Lương phượng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rốt-ri (lai giữa gà rốt đỏ và gà ri)</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en-US" sz="2000" b="1" i="0" u="none" strike="noStrike" cap="none" normalizeH="0" baseline="0" smtClean="0">
                          <a:ln>
                            <a:noFill/>
                          </a:ln>
                          <a:solidFill>
                            <a:schemeClr val="tx2"/>
                          </a:solidFill>
                          <a:effectLst/>
                          <a:latin typeface="Arial" charset="0"/>
                        </a:rPr>
                        <a:t>Gà BT1 (lai giữa gà rốt ri và gà gôn-lai)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thavuon"/>
          <p:cNvPicPr>
            <a:picLocks noChangeAspect="1" noChangeArrowheads="1"/>
          </p:cNvPicPr>
          <p:nvPr/>
        </p:nvPicPr>
        <p:blipFill>
          <a:blip r:embed="rId2"/>
          <a:srcRect/>
          <a:stretch>
            <a:fillRect/>
          </a:stretch>
        </p:blipFill>
        <p:spPr bwMode="auto">
          <a:xfrm>
            <a:off x="762000" y="1447800"/>
            <a:ext cx="7086600" cy="4572000"/>
          </a:xfrm>
          <a:prstGeom prst="rect">
            <a:avLst/>
          </a:prstGeom>
          <a:noFill/>
          <a:ln w="9525">
            <a:noFill/>
            <a:miter lim="800000"/>
            <a:headEnd/>
            <a:tailEnd/>
          </a:ln>
        </p:spPr>
      </p:pic>
      <p:pic>
        <p:nvPicPr>
          <p:cNvPr id="49158" name="Picture 6" descr="nuoinhot2"/>
          <p:cNvPicPr>
            <a:picLocks noChangeAspect="1" noChangeArrowheads="1"/>
          </p:cNvPicPr>
          <p:nvPr/>
        </p:nvPicPr>
        <p:blipFill>
          <a:blip r:embed="rId3"/>
          <a:srcRect/>
          <a:stretch>
            <a:fillRect/>
          </a:stretch>
        </p:blipFill>
        <p:spPr bwMode="auto">
          <a:xfrm>
            <a:off x="0" y="1371600"/>
            <a:ext cx="4419600" cy="4495800"/>
          </a:xfrm>
          <a:prstGeom prst="rect">
            <a:avLst/>
          </a:prstGeom>
          <a:noFill/>
          <a:ln w="9525">
            <a:noFill/>
            <a:miter lim="800000"/>
            <a:headEnd/>
            <a:tailEnd/>
          </a:ln>
        </p:spPr>
      </p:pic>
      <p:sp>
        <p:nvSpPr>
          <p:cNvPr id="21507" name="TextBox 5"/>
          <p:cNvSpPr txBox="1">
            <a:spLocks noChangeArrowheads="1"/>
          </p:cNvSpPr>
          <p:nvPr/>
        </p:nvSpPr>
        <p:spPr bwMode="auto">
          <a:xfrm>
            <a:off x="1828800" y="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21508" name="TextBox 3"/>
          <p:cNvSpPr txBox="1">
            <a:spLocks noChangeArrowheads="1"/>
          </p:cNvSpPr>
          <p:nvPr/>
        </p:nvSpPr>
        <p:spPr bwMode="auto">
          <a:xfrm>
            <a:off x="3276600" y="4572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1509" name="TextBox 12"/>
          <p:cNvSpPr txBox="1">
            <a:spLocks noChangeArrowheads="1"/>
          </p:cNvSpPr>
          <p:nvPr/>
        </p:nvSpPr>
        <p:spPr bwMode="auto">
          <a:xfrm>
            <a:off x="228600" y="914400"/>
            <a:ext cx="89154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
        <p:nvSpPr>
          <p:cNvPr id="32771" name="Text Box 3"/>
          <p:cNvSpPr txBox="1">
            <a:spLocks noChangeArrowheads="1"/>
          </p:cNvSpPr>
          <p:nvPr/>
        </p:nvSpPr>
        <p:spPr bwMode="auto">
          <a:xfrm>
            <a:off x="3276600" y="6096000"/>
            <a:ext cx="25146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Nuôi thả vườn</a:t>
            </a:r>
          </a:p>
        </p:txBody>
      </p:sp>
      <p:sp>
        <p:nvSpPr>
          <p:cNvPr id="2" name="Text Box 3"/>
          <p:cNvSpPr txBox="1">
            <a:spLocks noChangeArrowheads="1"/>
          </p:cNvSpPr>
          <p:nvPr/>
        </p:nvSpPr>
        <p:spPr bwMode="auto">
          <a:xfrm>
            <a:off x="3124200" y="5911850"/>
            <a:ext cx="2514600" cy="946150"/>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    Nuôi nhốt (công nghiệp)</a:t>
            </a:r>
          </a:p>
        </p:txBody>
      </p:sp>
      <p:pic>
        <p:nvPicPr>
          <p:cNvPr id="49164" name="Picture 12" descr="nuoinhot"/>
          <p:cNvPicPr>
            <a:picLocks noChangeAspect="1" noChangeArrowheads="1"/>
          </p:cNvPicPr>
          <p:nvPr/>
        </p:nvPicPr>
        <p:blipFill>
          <a:blip r:embed="rId4"/>
          <a:srcRect/>
          <a:stretch>
            <a:fillRect/>
          </a:stretch>
        </p:blipFill>
        <p:spPr bwMode="auto">
          <a:xfrm>
            <a:off x="4572000" y="1371600"/>
            <a:ext cx="45720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blinds(horizontal)">
                                      <p:cBhvr>
                                        <p:cTn id="10" dur="500"/>
                                        <p:tgtEl>
                                          <p:spTgt spid="3277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9156"/>
                                        </p:tgtEl>
                                      </p:cBhvr>
                                    </p:animEffect>
                                    <p:set>
                                      <p:cBhvr>
                                        <p:cTn id="15" dur="1" fill="hold">
                                          <p:stCondLst>
                                            <p:cond delay="499"/>
                                          </p:stCondLst>
                                        </p:cTn>
                                        <p:tgtEl>
                                          <p:spTgt spid="49156"/>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32771"/>
                                        </p:tgtEl>
                                      </p:cBhvr>
                                    </p:animEffect>
                                    <p:set>
                                      <p:cBhvr>
                                        <p:cTn id="18" dur="1" fill="hold">
                                          <p:stCondLst>
                                            <p:cond delay="499"/>
                                          </p:stCondLst>
                                        </p:cTn>
                                        <p:tgtEl>
                                          <p:spTgt spid="3277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9164"/>
                                        </p:tgtEl>
                                        <p:attrNameLst>
                                          <p:attrName>style.visibility</p:attrName>
                                        </p:attrNameLst>
                                      </p:cBhvr>
                                      <p:to>
                                        <p:strVal val="visible"/>
                                      </p:to>
                                    </p:set>
                                    <p:animEffect transition="in" filter="blinds(horizontal)">
                                      <p:cBhvr>
                                        <p:cTn id="23" dur="500"/>
                                        <p:tgtEl>
                                          <p:spTgt spid="49164"/>
                                        </p:tgtEl>
                                      </p:cBhvr>
                                    </p:animEffect>
                                  </p:childTnLst>
                                </p:cTn>
                              </p:par>
                              <p:par>
                                <p:cTn id="24" presetID="3" presetClass="entr" presetSubtype="10" fill="hold" nodeType="withEffect">
                                  <p:stCondLst>
                                    <p:cond delay="0"/>
                                  </p:stCondLst>
                                  <p:childTnLst>
                                    <p:set>
                                      <p:cBhvr>
                                        <p:cTn id="25" dur="1" fill="hold">
                                          <p:stCondLst>
                                            <p:cond delay="0"/>
                                          </p:stCondLst>
                                        </p:cTn>
                                        <p:tgtEl>
                                          <p:spTgt spid="49158"/>
                                        </p:tgtEl>
                                        <p:attrNameLst>
                                          <p:attrName>style.visibility</p:attrName>
                                        </p:attrNameLst>
                                      </p:cBhvr>
                                      <p:to>
                                        <p:strVal val="visible"/>
                                      </p:to>
                                    </p:set>
                                    <p:animEffect transition="in" filter="blinds(horizontal)">
                                      <p:cBhvr>
                                        <p:cTn id="26" dur="500"/>
                                        <p:tgtEl>
                                          <p:spTgt spid="4915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1"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00088" y="2370138"/>
            <a:ext cx="8153400" cy="822325"/>
          </a:xfrm>
          <a:prstGeom prst="rect">
            <a:avLst/>
          </a:prstGeom>
          <a:noFill/>
          <a:ln w="9525">
            <a:noFill/>
            <a:miter lim="800000"/>
            <a:headEnd/>
            <a:tailEnd/>
          </a:ln>
        </p:spPr>
        <p:txBody>
          <a:bodyPr>
            <a:spAutoFit/>
          </a:bodyPr>
          <a:lstStyle/>
          <a:p>
            <a:r>
              <a:rPr lang="en-US" sz="2400" b="1">
                <a:latin typeface="Calibri" pitchFamily="34" charset="0"/>
              </a:rPr>
              <a:t>    </a:t>
            </a:r>
            <a:r>
              <a:rPr lang="en-US" sz="2400" b="1"/>
              <a:t>*Hãy nối cụm từ ở cột A với cụm từ ở cột B cho đúng </a:t>
            </a:r>
            <a:r>
              <a:rPr lang="en-US" sz="2400" b="1">
                <a:solidFill>
                  <a:srgbClr val="FF0000"/>
                </a:solidFill>
              </a:rPr>
              <a:t>nguồn gốc của một số giống gà</a:t>
            </a:r>
            <a:r>
              <a:rPr lang="en-US" sz="2400" b="1"/>
              <a:t> sau:</a:t>
            </a:r>
          </a:p>
        </p:txBody>
      </p:sp>
      <p:sp>
        <p:nvSpPr>
          <p:cNvPr id="3" name="TextBox 2"/>
          <p:cNvSpPr txBox="1">
            <a:spLocks noChangeArrowheads="1"/>
          </p:cNvSpPr>
          <p:nvPr/>
        </p:nvSpPr>
        <p:spPr bwMode="auto">
          <a:xfrm>
            <a:off x="1600200" y="2997200"/>
            <a:ext cx="533400" cy="584200"/>
          </a:xfrm>
          <a:prstGeom prst="rect">
            <a:avLst/>
          </a:prstGeom>
          <a:noFill/>
          <a:ln w="9525">
            <a:noFill/>
            <a:miter lim="800000"/>
            <a:headEnd/>
            <a:tailEnd/>
          </a:ln>
        </p:spPr>
        <p:txBody>
          <a:bodyPr>
            <a:spAutoFit/>
          </a:bodyPr>
          <a:lstStyle/>
          <a:p>
            <a:r>
              <a:rPr lang="en-US" sz="3200" b="1">
                <a:latin typeface="Calibri" pitchFamily="34" charset="0"/>
              </a:rPr>
              <a:t>A</a:t>
            </a:r>
          </a:p>
        </p:txBody>
      </p:sp>
      <p:sp>
        <p:nvSpPr>
          <p:cNvPr id="10" name="TextBox 9"/>
          <p:cNvSpPr txBox="1">
            <a:spLocks noChangeArrowheads="1"/>
          </p:cNvSpPr>
          <p:nvPr/>
        </p:nvSpPr>
        <p:spPr bwMode="auto">
          <a:xfrm>
            <a:off x="5905500" y="2997200"/>
            <a:ext cx="533400" cy="584200"/>
          </a:xfrm>
          <a:prstGeom prst="rect">
            <a:avLst/>
          </a:prstGeom>
          <a:noFill/>
          <a:ln w="9525">
            <a:noFill/>
            <a:miter lim="800000"/>
            <a:headEnd/>
            <a:tailEnd/>
          </a:ln>
        </p:spPr>
        <p:txBody>
          <a:bodyPr>
            <a:spAutoFit/>
          </a:bodyPr>
          <a:lstStyle/>
          <a:p>
            <a:r>
              <a:rPr lang="en-US" sz="3200" b="1">
                <a:latin typeface="Calibri" pitchFamily="34" charset="0"/>
              </a:rPr>
              <a:t>B</a:t>
            </a:r>
          </a:p>
        </p:txBody>
      </p:sp>
      <p:sp>
        <p:nvSpPr>
          <p:cNvPr id="11" name="TextBox 10"/>
          <p:cNvSpPr txBox="1">
            <a:spLocks noChangeArrowheads="1"/>
          </p:cNvSpPr>
          <p:nvPr/>
        </p:nvSpPr>
        <p:spPr bwMode="auto">
          <a:xfrm>
            <a:off x="914400" y="3468688"/>
            <a:ext cx="2095500" cy="461962"/>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Gà ri</a:t>
            </a:r>
          </a:p>
        </p:txBody>
      </p:sp>
      <p:sp>
        <p:nvSpPr>
          <p:cNvPr id="12" name="TextBox 11"/>
          <p:cNvSpPr txBox="1">
            <a:spLocks noChangeArrowheads="1"/>
          </p:cNvSpPr>
          <p:nvPr/>
        </p:nvSpPr>
        <p:spPr bwMode="auto">
          <a:xfrm>
            <a:off x="914400" y="4191000"/>
            <a:ext cx="2095500" cy="461963"/>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Gà ác</a:t>
            </a:r>
          </a:p>
        </p:txBody>
      </p:sp>
      <p:sp>
        <p:nvSpPr>
          <p:cNvPr id="13" name="TextBox 12"/>
          <p:cNvSpPr txBox="1">
            <a:spLocks noChangeArrowheads="1"/>
          </p:cNvSpPr>
          <p:nvPr/>
        </p:nvSpPr>
        <p:spPr bwMode="auto">
          <a:xfrm>
            <a:off x="914400" y="4953000"/>
            <a:ext cx="2095500" cy="461963"/>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Gà Tam Hoàng</a:t>
            </a:r>
          </a:p>
        </p:txBody>
      </p:sp>
      <p:sp>
        <p:nvSpPr>
          <p:cNvPr id="14" name="TextBox 13"/>
          <p:cNvSpPr txBox="1">
            <a:spLocks noChangeArrowheads="1"/>
          </p:cNvSpPr>
          <p:nvPr/>
        </p:nvSpPr>
        <p:spPr bwMode="auto">
          <a:xfrm>
            <a:off x="3848100" y="3465513"/>
            <a:ext cx="4538663" cy="461962"/>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có nguồn gốc từ Trung Quốc.</a:t>
            </a:r>
          </a:p>
        </p:txBody>
      </p:sp>
      <p:sp>
        <p:nvSpPr>
          <p:cNvPr id="17" name="TextBox 16"/>
          <p:cNvSpPr txBox="1">
            <a:spLocks noChangeArrowheads="1"/>
          </p:cNvSpPr>
          <p:nvPr/>
        </p:nvSpPr>
        <p:spPr bwMode="auto">
          <a:xfrm>
            <a:off x="3848100" y="4197350"/>
            <a:ext cx="4538663" cy="461963"/>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có nguồn gốc lâu đời ở nước ta.</a:t>
            </a:r>
          </a:p>
        </p:txBody>
      </p:sp>
      <p:sp>
        <p:nvSpPr>
          <p:cNvPr id="18" name="TextBox 17"/>
          <p:cNvSpPr txBox="1">
            <a:spLocks noChangeArrowheads="1"/>
          </p:cNvSpPr>
          <p:nvPr/>
        </p:nvSpPr>
        <p:spPr bwMode="auto">
          <a:xfrm>
            <a:off x="3848100" y="4932363"/>
            <a:ext cx="4538663" cy="460375"/>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được nuôi nhiều ở miền Nam.</a:t>
            </a:r>
          </a:p>
        </p:txBody>
      </p:sp>
      <p:cxnSp>
        <p:nvCxnSpPr>
          <p:cNvPr id="19" name="Straight Connector 18"/>
          <p:cNvCxnSpPr>
            <a:endCxn id="17" idx="1"/>
          </p:cNvCxnSpPr>
          <p:nvPr/>
        </p:nvCxnSpPr>
        <p:spPr>
          <a:xfrm>
            <a:off x="3009900" y="3927014"/>
            <a:ext cx="838200" cy="501172"/>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p:cNvCxnSpPr>
            <a:endCxn id="18" idx="1"/>
          </p:cNvCxnSpPr>
          <p:nvPr/>
        </p:nvCxnSpPr>
        <p:spPr>
          <a:xfrm>
            <a:off x="3006680" y="4440007"/>
            <a:ext cx="841419" cy="722447"/>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a:endCxn id="14" idx="1"/>
          </p:cNvCxnSpPr>
          <p:nvPr/>
        </p:nvCxnSpPr>
        <p:spPr>
          <a:xfrm flipV="1">
            <a:off x="3006680" y="3696182"/>
            <a:ext cx="841418" cy="1487650"/>
          </a:xfrm>
          <a:prstGeom prst="line">
            <a:avLst/>
          </a:prstGeom>
          <a:ln/>
        </p:spPr>
        <p:style>
          <a:lnRef idx="3">
            <a:schemeClr val="dk1"/>
          </a:lnRef>
          <a:fillRef idx="0">
            <a:schemeClr val="dk1"/>
          </a:fillRef>
          <a:effectRef idx="2">
            <a:schemeClr val="dk1"/>
          </a:effectRef>
          <a:fontRef idx="minor">
            <a:schemeClr val="tx1"/>
          </a:fontRef>
        </p:style>
      </p:cxnSp>
      <p:sp>
        <p:nvSpPr>
          <p:cNvPr id="24" name="TextBox 23"/>
          <p:cNvSpPr txBox="1">
            <a:spLocks noChangeArrowheads="1"/>
          </p:cNvSpPr>
          <p:nvPr/>
        </p:nvSpPr>
        <p:spPr bwMode="auto">
          <a:xfrm>
            <a:off x="914400" y="5719763"/>
            <a:ext cx="2095500" cy="461962"/>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Gà lơ-go</a:t>
            </a:r>
          </a:p>
        </p:txBody>
      </p:sp>
      <p:sp>
        <p:nvSpPr>
          <p:cNvPr id="25" name="TextBox 24"/>
          <p:cNvSpPr txBox="1">
            <a:spLocks noChangeArrowheads="1"/>
          </p:cNvSpPr>
          <p:nvPr/>
        </p:nvSpPr>
        <p:spPr bwMode="auto">
          <a:xfrm>
            <a:off x="3848100" y="5697538"/>
            <a:ext cx="4538663" cy="461962"/>
          </a:xfrm>
          <a:prstGeom prst="rect">
            <a:avLst/>
          </a:prstGeom>
          <a:noFill/>
          <a:ln w="9525">
            <a:solidFill>
              <a:srgbClr val="7030A0"/>
            </a:solidFill>
            <a:miter lim="800000"/>
            <a:headEnd/>
            <a:tailEnd/>
          </a:ln>
        </p:spPr>
        <p:txBody>
          <a:bodyPr>
            <a:spAutoFit/>
          </a:bodyPr>
          <a:lstStyle/>
          <a:p>
            <a:r>
              <a:rPr lang="en-US" sz="2400" b="1">
                <a:solidFill>
                  <a:srgbClr val="0000CC"/>
                </a:solidFill>
                <a:latin typeface="Calibri" pitchFamily="34" charset="0"/>
              </a:rPr>
              <a:t>có nguồn gốc từ nước ngoài.</a:t>
            </a:r>
          </a:p>
        </p:txBody>
      </p:sp>
      <p:cxnSp>
        <p:nvCxnSpPr>
          <p:cNvPr id="26" name="Straight Connector 25"/>
          <p:cNvCxnSpPr>
            <a:endCxn id="25" idx="1"/>
          </p:cNvCxnSpPr>
          <p:nvPr/>
        </p:nvCxnSpPr>
        <p:spPr>
          <a:xfrm flipV="1">
            <a:off x="3006680" y="5929075"/>
            <a:ext cx="841420" cy="13294"/>
          </a:xfrm>
          <a:prstGeom prst="line">
            <a:avLst/>
          </a:prstGeom>
          <a:ln/>
        </p:spPr>
        <p:style>
          <a:lnRef idx="3">
            <a:schemeClr val="dk1"/>
          </a:lnRef>
          <a:fillRef idx="0">
            <a:schemeClr val="dk1"/>
          </a:fillRef>
          <a:effectRef idx="2">
            <a:schemeClr val="dk1"/>
          </a:effectRef>
          <a:fontRef idx="minor">
            <a:schemeClr val="tx1"/>
          </a:fontRef>
        </p:style>
      </p:cxnSp>
      <p:sp>
        <p:nvSpPr>
          <p:cNvPr id="22544"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22545"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2546" name="TextBox 12"/>
          <p:cNvSpPr txBox="1">
            <a:spLocks noChangeArrowheads="1"/>
          </p:cNvSpPr>
          <p:nvPr/>
        </p:nvSpPr>
        <p:spPr bwMode="auto">
          <a:xfrm>
            <a:off x="228600" y="1143000"/>
            <a:ext cx="84582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linds(horizont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linds(horizontal)">
                                      <p:cBhvr>
                                        <p:cTn id="79" dur="500"/>
                                        <p:tgtEl>
                                          <p:spTgt spid="26"/>
                                        </p:tgtEl>
                                      </p:cBhvr>
                                    </p:animEffect>
                                  </p:childTnLst>
                                  <p:subTnLst>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animBg="1"/>
      <p:bldP spid="12" grpId="0" animBg="1"/>
      <p:bldP spid="13" grpId="0" animBg="1"/>
      <p:bldP spid="14" grpId="0" animBg="1"/>
      <p:bldP spid="17" grpId="0" animBg="1"/>
      <p:bldP spid="18"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2"/>
          <p:cNvSpPr txBox="1">
            <a:spLocks noChangeArrowheads="1"/>
          </p:cNvSpPr>
          <p:nvPr/>
        </p:nvSpPr>
        <p:spPr bwMode="auto">
          <a:xfrm>
            <a:off x="990600" y="1905000"/>
            <a:ext cx="6934200" cy="822325"/>
          </a:xfrm>
          <a:prstGeom prst="rect">
            <a:avLst/>
          </a:prstGeom>
          <a:noFill/>
          <a:ln w="9525">
            <a:noFill/>
            <a:miter lim="800000"/>
            <a:headEnd/>
            <a:tailEnd/>
          </a:ln>
        </p:spPr>
        <p:txBody>
          <a:bodyPr>
            <a:spAutoFit/>
          </a:bodyPr>
          <a:lstStyle/>
          <a:p>
            <a:pPr algn="ctr"/>
            <a:r>
              <a:rPr lang="en-US" sz="2400" b="1"/>
              <a:t>   Hoạt động 2: Tìm hiểu về đặc điểm của một số giống gà được nuôi ở nước ta</a:t>
            </a:r>
          </a:p>
        </p:txBody>
      </p:sp>
      <p:sp>
        <p:nvSpPr>
          <p:cNvPr id="24578" name="TextBox 5"/>
          <p:cNvSpPr txBox="1">
            <a:spLocks noChangeArrowheads="1"/>
          </p:cNvSpPr>
          <p:nvPr/>
        </p:nvSpPr>
        <p:spPr bwMode="auto">
          <a:xfrm>
            <a:off x="1905000" y="228600"/>
            <a:ext cx="4810125" cy="396875"/>
          </a:xfrm>
          <a:prstGeom prst="rect">
            <a:avLst/>
          </a:prstGeom>
          <a:noFill/>
          <a:ln w="9525">
            <a:noFill/>
            <a:miter lim="800000"/>
            <a:headEnd/>
            <a:tailEnd/>
          </a:ln>
        </p:spPr>
        <p:txBody>
          <a:bodyPr>
            <a:spAutoFit/>
          </a:bodyPr>
          <a:lstStyle/>
          <a:p>
            <a:pPr algn="ctr"/>
            <a:r>
              <a:rPr lang="en-US" sz="2000" b="1"/>
              <a:t>Thứ ba ngày 10 tháng 12 năm 2019</a:t>
            </a:r>
          </a:p>
        </p:txBody>
      </p:sp>
      <p:sp>
        <p:nvSpPr>
          <p:cNvPr id="24579" name="TextBox 3"/>
          <p:cNvSpPr txBox="1">
            <a:spLocks noChangeArrowheads="1"/>
          </p:cNvSpPr>
          <p:nvPr/>
        </p:nvSpPr>
        <p:spPr bwMode="auto">
          <a:xfrm>
            <a:off x="3276600" y="609600"/>
            <a:ext cx="1905000" cy="396875"/>
          </a:xfrm>
          <a:prstGeom prst="rect">
            <a:avLst/>
          </a:prstGeom>
          <a:noFill/>
          <a:ln w="9525">
            <a:noFill/>
            <a:miter lim="800000"/>
            <a:headEnd/>
            <a:tailEnd/>
          </a:ln>
        </p:spPr>
        <p:txBody>
          <a:bodyPr>
            <a:spAutoFit/>
          </a:bodyPr>
          <a:lstStyle/>
          <a:p>
            <a:pPr algn="ctr"/>
            <a:r>
              <a:rPr lang="en-US" sz="2000" b="1" u="sng"/>
              <a:t>KĨ THUẬT</a:t>
            </a:r>
            <a:r>
              <a:rPr lang="en-US" sz="2000" b="1"/>
              <a:t>:</a:t>
            </a:r>
          </a:p>
        </p:txBody>
      </p:sp>
      <p:sp>
        <p:nvSpPr>
          <p:cNvPr id="24580" name="TextBox 12"/>
          <p:cNvSpPr txBox="1">
            <a:spLocks noChangeArrowheads="1"/>
          </p:cNvSpPr>
          <p:nvPr/>
        </p:nvSpPr>
        <p:spPr bwMode="auto">
          <a:xfrm>
            <a:off x="0" y="1143000"/>
            <a:ext cx="8839200" cy="457200"/>
          </a:xfrm>
          <a:prstGeom prst="rect">
            <a:avLst/>
          </a:prstGeom>
          <a:noFill/>
          <a:ln w="9525">
            <a:noFill/>
            <a:miter lim="800000"/>
            <a:headEnd/>
            <a:tailEnd/>
          </a:ln>
        </p:spPr>
        <p:txBody>
          <a:bodyPr>
            <a:spAutoFit/>
          </a:bodyPr>
          <a:lstStyle/>
          <a:p>
            <a:pPr algn="ctr"/>
            <a:r>
              <a:rPr lang="en-US" sz="2400" b="1">
                <a:solidFill>
                  <a:schemeClr val="hlink"/>
                </a:solidFill>
              </a:rPr>
              <a:t>   MỘT SỐ GIỐNG GÀ ĐƯỢC NUÔI NHIỀU Ở NƯỚC TA</a:t>
            </a:r>
          </a:p>
        </p:txBody>
      </p:sp>
      <p:sp>
        <p:nvSpPr>
          <p:cNvPr id="26643" name="Rectangle 19"/>
          <p:cNvSpPr>
            <a:spLocks noChangeArrowheads="1"/>
          </p:cNvSpPr>
          <p:nvPr/>
        </p:nvSpPr>
        <p:spPr bwMode="auto">
          <a:xfrm>
            <a:off x="609600" y="3276600"/>
            <a:ext cx="7848600" cy="1676400"/>
          </a:xfrm>
          <a:prstGeom prst="rect">
            <a:avLst/>
          </a:prstGeom>
          <a:solidFill>
            <a:schemeClr val="bg1"/>
          </a:solidFill>
          <a:ln w="9525">
            <a:noFill/>
            <a:miter lim="800000"/>
            <a:headEnd/>
            <a:tailEnd/>
          </a:ln>
        </p:spPr>
        <p:txBody>
          <a:bodyPr wrap="none" anchor="ctr"/>
          <a:lstStyle/>
          <a:p>
            <a:pPr algn="ctr"/>
            <a:r>
              <a:rPr lang="en-US" sz="2800" b="1">
                <a:solidFill>
                  <a:srgbClr val="0B19C8"/>
                </a:solidFill>
              </a:rPr>
              <a:t>Quan sát tranh và nêu đặc điểm của </a:t>
            </a:r>
          </a:p>
          <a:p>
            <a:pPr algn="ctr"/>
            <a:r>
              <a:rPr lang="en-US" sz="2800" b="1">
                <a:solidFill>
                  <a:srgbClr val="0B19C8"/>
                </a:solidFill>
              </a:rPr>
              <a:t>một số giống gà được nuôi nhiều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blinds(horizontal)">
                                      <p:cBhvr>
                                        <p:cTn id="7" dur="500"/>
                                        <p:tgtEl>
                                          <p:spTgt spid="266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6643"/>
                                        </p:tgtEl>
                                      </p:cBhvr>
                                    </p:animEffect>
                                    <p:set>
                                      <p:cBhvr>
                                        <p:cTn id="12" dur="1" fill="hold">
                                          <p:stCondLst>
                                            <p:cond delay="499"/>
                                          </p:stCondLst>
                                        </p:cTn>
                                        <p:tgtEl>
                                          <p:spTgt spid="266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nimBg="1"/>
      <p:bldP spid="266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gari"/>
          <p:cNvPicPr>
            <a:picLocks noChangeAspect="1" noChangeArrowheads="1"/>
          </p:cNvPicPr>
          <p:nvPr/>
        </p:nvPicPr>
        <p:blipFill>
          <a:blip r:embed="rId2"/>
          <a:srcRect/>
          <a:stretch>
            <a:fillRect/>
          </a:stretch>
        </p:blipFill>
        <p:spPr bwMode="auto">
          <a:xfrm>
            <a:off x="0" y="0"/>
            <a:ext cx="4267200" cy="3581400"/>
          </a:xfrm>
          <a:prstGeom prst="rect">
            <a:avLst/>
          </a:prstGeom>
          <a:noFill/>
          <a:ln w="9525">
            <a:noFill/>
            <a:miter lim="800000"/>
            <a:headEnd/>
            <a:tailEnd/>
          </a:ln>
        </p:spPr>
      </p:pic>
      <p:pic>
        <p:nvPicPr>
          <p:cNvPr id="25602" name="Picture 5" descr="gaac"/>
          <p:cNvPicPr>
            <a:picLocks noChangeAspect="1" noChangeArrowheads="1"/>
          </p:cNvPicPr>
          <p:nvPr/>
        </p:nvPicPr>
        <p:blipFill>
          <a:blip r:embed="rId3"/>
          <a:srcRect/>
          <a:stretch>
            <a:fillRect/>
          </a:stretch>
        </p:blipFill>
        <p:spPr bwMode="auto">
          <a:xfrm>
            <a:off x="4343400" y="0"/>
            <a:ext cx="4800600" cy="3581400"/>
          </a:xfrm>
          <a:prstGeom prst="rect">
            <a:avLst/>
          </a:prstGeom>
          <a:noFill/>
          <a:ln w="9525">
            <a:noFill/>
            <a:miter lim="800000"/>
            <a:headEnd/>
            <a:tailEnd/>
          </a:ln>
        </p:spPr>
      </p:pic>
      <p:pic>
        <p:nvPicPr>
          <p:cNvPr id="25603" name="Picture 6" descr="galogo"/>
          <p:cNvPicPr>
            <a:picLocks noChangeAspect="1" noChangeArrowheads="1"/>
          </p:cNvPicPr>
          <p:nvPr/>
        </p:nvPicPr>
        <p:blipFill>
          <a:blip r:embed="rId4"/>
          <a:srcRect/>
          <a:stretch>
            <a:fillRect/>
          </a:stretch>
        </p:blipFill>
        <p:spPr bwMode="auto">
          <a:xfrm>
            <a:off x="0" y="3657600"/>
            <a:ext cx="4419600" cy="3200400"/>
          </a:xfrm>
          <a:prstGeom prst="rect">
            <a:avLst/>
          </a:prstGeom>
          <a:noFill/>
          <a:ln w="9525">
            <a:noFill/>
            <a:miter lim="800000"/>
            <a:headEnd/>
            <a:tailEnd/>
          </a:ln>
        </p:spPr>
      </p:pic>
      <p:pic>
        <p:nvPicPr>
          <p:cNvPr id="25604" name="Picture 7" descr="Gà-Tam-hoàng"/>
          <p:cNvPicPr>
            <a:picLocks noChangeAspect="1" noChangeArrowheads="1"/>
          </p:cNvPicPr>
          <p:nvPr/>
        </p:nvPicPr>
        <p:blipFill>
          <a:blip r:embed="rId5"/>
          <a:srcRect/>
          <a:stretch>
            <a:fillRect/>
          </a:stretch>
        </p:blipFill>
        <p:spPr bwMode="auto">
          <a:xfrm>
            <a:off x="4419600" y="3581400"/>
            <a:ext cx="4724400" cy="3276600"/>
          </a:xfrm>
          <a:prstGeom prst="rect">
            <a:avLst/>
          </a:prstGeom>
          <a:noFill/>
          <a:ln w="9525">
            <a:noFill/>
            <a:miter lim="800000"/>
            <a:headEnd/>
            <a:tailEnd/>
          </a:ln>
        </p:spPr>
      </p:pic>
      <p:sp>
        <p:nvSpPr>
          <p:cNvPr id="32771" name="Text Box 3"/>
          <p:cNvSpPr txBox="1">
            <a:spLocks noChangeArrowheads="1"/>
          </p:cNvSpPr>
          <p:nvPr/>
        </p:nvSpPr>
        <p:spPr bwMode="auto">
          <a:xfrm>
            <a:off x="0" y="2971800"/>
            <a:ext cx="15240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Gà ri</a:t>
            </a:r>
          </a:p>
        </p:txBody>
      </p:sp>
      <p:sp>
        <p:nvSpPr>
          <p:cNvPr id="2" name="Text Box 3"/>
          <p:cNvSpPr txBox="1">
            <a:spLocks noChangeArrowheads="1"/>
          </p:cNvSpPr>
          <p:nvPr/>
        </p:nvSpPr>
        <p:spPr bwMode="auto">
          <a:xfrm>
            <a:off x="4343400" y="3048000"/>
            <a:ext cx="15240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Gà ác</a:t>
            </a:r>
          </a:p>
        </p:txBody>
      </p:sp>
      <p:sp>
        <p:nvSpPr>
          <p:cNvPr id="3" name="Text Box 3"/>
          <p:cNvSpPr txBox="1">
            <a:spLocks noChangeArrowheads="1"/>
          </p:cNvSpPr>
          <p:nvPr/>
        </p:nvSpPr>
        <p:spPr bwMode="auto">
          <a:xfrm>
            <a:off x="0" y="6338888"/>
            <a:ext cx="15240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Gà lơ go</a:t>
            </a:r>
          </a:p>
        </p:txBody>
      </p:sp>
      <p:sp>
        <p:nvSpPr>
          <p:cNvPr id="4" name="Text Box 3"/>
          <p:cNvSpPr txBox="1">
            <a:spLocks noChangeArrowheads="1"/>
          </p:cNvSpPr>
          <p:nvPr/>
        </p:nvSpPr>
        <p:spPr bwMode="auto">
          <a:xfrm>
            <a:off x="4419600" y="6400800"/>
            <a:ext cx="22860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Gà Tam Hoàng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linds(horizontal)">
                                      <p:cBhvr>
                                        <p:cTn id="7" dur="500"/>
                                        <p:tgtEl>
                                          <p:spTgt spid="3277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 grpId="0"/>
      <p:bldP spid="3"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1081</TotalTime>
  <Words>1140</Words>
  <Application>Microsoft Office PowerPoint</Application>
  <PresentationFormat>On-screen Show (4:3)</PresentationFormat>
  <Paragraphs>164</Paragraphs>
  <Slides>18</Slides>
  <Notes>5</Notes>
  <HiddenSlides>0</HiddenSlides>
  <MMClips>0</MMClips>
  <ScaleCrop>false</ScaleCrop>
  <HeadingPairs>
    <vt:vector size="6" baseType="variant">
      <vt:variant>
        <vt:lpstr>Fonts Used</vt:lpstr>
      </vt:variant>
      <vt:variant>
        <vt:i4>6</vt:i4>
      </vt:variant>
      <vt:variant>
        <vt:lpstr>Design Template</vt:lpstr>
      </vt:variant>
      <vt:variant>
        <vt:i4>9</vt:i4>
      </vt:variant>
      <vt:variant>
        <vt:lpstr>Slide Titles</vt:lpstr>
      </vt:variant>
      <vt:variant>
        <vt:i4>18</vt:i4>
      </vt:variant>
    </vt:vector>
  </HeadingPairs>
  <TitlesOfParts>
    <vt:vector size="33" baseType="lpstr">
      <vt:lpstr>Arial</vt:lpstr>
      <vt:lpstr>Franklin Gothic Medium</vt:lpstr>
      <vt:lpstr>Franklin Gothic Book</vt:lpstr>
      <vt:lpstr>Wingdings 2</vt:lpstr>
      <vt:lpstr>Calibri</vt:lpstr>
      <vt:lpstr>Times New Roman</vt:lpstr>
      <vt:lpstr>Trek</vt:lpstr>
      <vt:lpstr>Trek</vt:lpstr>
      <vt:lpstr>Trek</vt:lpstr>
      <vt:lpstr>Trek</vt:lpstr>
      <vt:lpstr>Trek</vt:lpstr>
      <vt:lpstr>Trek</vt:lpstr>
      <vt:lpstr>Trek</vt:lpstr>
      <vt:lpstr>Trek</vt: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Sky123.Org</cp:lastModifiedBy>
  <cp:revision>153</cp:revision>
  <dcterms:created xsi:type="dcterms:W3CDTF">2018-12-12T00:00:54Z</dcterms:created>
  <dcterms:modified xsi:type="dcterms:W3CDTF">2019-12-09T15:10:17Z</dcterms:modified>
</cp:coreProperties>
</file>