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7" r:id="rId3"/>
    <p:sldId id="259" r:id="rId4"/>
    <p:sldId id="260" r:id="rId5"/>
    <p:sldId id="265" r:id="rId6"/>
    <p:sldId id="266" r:id="rId7"/>
    <p:sldId id="261" r:id="rId8"/>
    <p:sldId id="262" r:id="rId9"/>
    <p:sldId id="263" r:id="rId10"/>
    <p:sldId id="264" r:id="rId11"/>
    <p:sldId id="267" r:id="rId12"/>
    <p:sldId id="268" r:id="rId13"/>
    <p:sldId id="269" r:id="rId14"/>
    <p:sldId id="270"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5DA8"/>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96"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4991CEC-42ED-447A-9EAB-2C5FDD2824C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80489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F468510-2742-44E1-8EE5-16F87BDC860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30954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D7A04E-821B-4E21-8286-BE7410B947D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53197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FD2A352-2344-4DFA-B726-3E0855577F1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481325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0A3751-F514-4D37-8548-CC3078B242D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24919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087D7C-AE06-4828-9DCB-66A651041ED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780946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BC0EEAB-FB33-4800-A175-6115FADB11F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76350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41998E7-483F-491E-B9DF-E5F42F1C808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277606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23017C3-42A9-46A5-8EC2-5995B2C6378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392612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8228CBB-4952-452A-AA14-F8C8B55A343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22507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8140C5D-AA5B-4E2A-A992-D3A65323C41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51714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B0074AC-5065-4B91-9E43-6DDEDE3336E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046120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69C78EF-0072-4895-A25E-EF3BDB237C2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374819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07FEF06-153B-4AD7-A89B-2E15090FB9A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233249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C50E076-DD6D-4E65-8CC3-DA2CB29E200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0638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1A246F-D5E4-4495-9B68-6A2029CFE3B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2005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14DDDFC-359A-467C-8E7D-1933A0D217B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8870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9BA23DF-566F-4C37-B4D4-F622F033E73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94061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23D724D-9B55-4292-977E-89D25920792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82427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5B2F9DA-3F59-41EF-82E9-11D7094E2DF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18060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5DD7C78-3E00-4F07-9A58-9A8E649D922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16942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E816CD2-E4DF-40CD-891F-77ED268E79B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96543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E257E5FD-99F4-4B9A-B258-AE661D57835B}"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2247579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2F856144-2B6D-44AE-BB3B-8A0E65F6BC47}"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05545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7.xml"/><Relationship Id="rId1" Type="http://schemas.openxmlformats.org/officeDocument/2006/relationships/audio" Target="file:///D:\GADDT%20thi\Tu%20lieu%20-%20Do%20hoa\New%20-%20AVSEQ11.mp3" TargetMode="Externa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050" name="Group 13"/>
          <p:cNvGrpSpPr>
            <a:grpSpLocks/>
          </p:cNvGrpSpPr>
          <p:nvPr/>
        </p:nvGrpSpPr>
        <p:grpSpPr bwMode="auto">
          <a:xfrm>
            <a:off x="1524000" y="5791200"/>
            <a:ext cx="9144000" cy="1066800"/>
            <a:chOff x="-192" y="3393"/>
            <a:chExt cx="5952" cy="927"/>
          </a:xfrm>
        </p:grpSpPr>
        <p:pic>
          <p:nvPicPr>
            <p:cNvPr id="2059" name="Picture 14" descr="FLOWERS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0" y="3393"/>
              <a:ext cx="1104" cy="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5" descr="FLOWERS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4" y="3393"/>
              <a:ext cx="1056" cy="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16" descr="FLOWERS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48" y="3393"/>
              <a:ext cx="912" cy="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17" descr="FLOWERS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32" y="3393"/>
              <a:ext cx="1008" cy="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18" descr="FLOWERS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8" y="3393"/>
              <a:ext cx="1152" cy="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19" descr="FLOWERS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 y="3393"/>
              <a:ext cx="871" cy="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13" name="WordArt 5"/>
          <p:cNvSpPr>
            <a:spLocks noChangeArrowheads="1" noChangeShapeType="1" noTextEdit="1"/>
          </p:cNvSpPr>
          <p:nvPr/>
        </p:nvSpPr>
        <p:spPr bwMode="auto">
          <a:xfrm>
            <a:off x="3164911" y="391844"/>
            <a:ext cx="5419725" cy="4667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0" fontAlgn="base" hangingPunct="0">
              <a:spcBef>
                <a:spcPct val="0"/>
              </a:spcBef>
              <a:spcAft>
                <a:spcPct val="0"/>
              </a:spcAft>
            </a:pPr>
            <a:r>
              <a:rPr lang="vi-VN" sz="3200" b="1" kern="10" dirty="0">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TRƯỜNG TIỂU HỌC LÊ LỢI</a:t>
            </a:r>
            <a:endParaRPr lang="en-US" sz="3200" b="1" kern="10" dirty="0">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sp>
        <p:nvSpPr>
          <p:cNvPr id="17414" name="WordArt 6"/>
          <p:cNvSpPr>
            <a:spLocks noChangeArrowheads="1" noChangeShapeType="1" noTextEdit="1"/>
          </p:cNvSpPr>
          <p:nvPr/>
        </p:nvSpPr>
        <p:spPr bwMode="auto">
          <a:xfrm>
            <a:off x="3276600" y="1981200"/>
            <a:ext cx="5486400" cy="4343400"/>
          </a:xfrm>
          <a:prstGeom prst="rect">
            <a:avLst/>
          </a:prstGeom>
        </p:spPr>
        <p:txBody>
          <a:bodyPr spcFirstLastPara="1" wrap="none" fromWordArt="1">
            <a:prstTxWarp prst="textArchUp">
              <a:avLst>
                <a:gd name="adj" fmla="val 10811892"/>
              </a:avLst>
            </a:prstTxWarp>
          </a:bodyPr>
          <a:lstStyle/>
          <a:p>
            <a:pPr algn="ctr" eaLnBrk="0" fontAlgn="base" hangingPunct="0">
              <a:spcBef>
                <a:spcPct val="0"/>
              </a:spcBef>
              <a:spcAft>
                <a:spcPct val="0"/>
              </a:spcAft>
            </a:pPr>
            <a:r>
              <a:rPr lang="en-US" sz="4000" b="1" kern="10" dirty="0">
                <a:ln w="22225">
                  <a:solidFill>
                    <a:srgbClr val="000066"/>
                  </a:solidFill>
                  <a:round/>
                  <a:headEnd/>
                  <a:tailEnd/>
                </a:ln>
                <a:gradFill rotWithShape="1">
                  <a:gsLst>
                    <a:gs pos="0">
                      <a:srgbClr val="FFFF00"/>
                    </a:gs>
                    <a:gs pos="100000">
                      <a:srgbClr val="FF3300"/>
                    </a:gs>
                  </a:gsLst>
                  <a:lin ang="5400000" scaled="1"/>
                </a:gradFill>
                <a:cs typeface="Arial" panose="020B0604020202020204" pitchFamily="34" charset="0"/>
              </a:rPr>
              <a:t>CHÀO MỪNG ĐẾN VỚI TIẾT HỌC </a:t>
            </a:r>
          </a:p>
        </p:txBody>
      </p:sp>
      <p:sp>
        <p:nvSpPr>
          <p:cNvPr id="17416" name="WordArt 8"/>
          <p:cNvSpPr>
            <a:spLocks noChangeArrowheads="1" noChangeShapeType="1" noTextEdit="1"/>
          </p:cNvSpPr>
          <p:nvPr/>
        </p:nvSpPr>
        <p:spPr bwMode="auto">
          <a:xfrm>
            <a:off x="4326194" y="3733800"/>
            <a:ext cx="3517040" cy="4572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28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Arial" panose="020B0604020202020204" pitchFamily="34" charset="0"/>
              </a:rPr>
              <a:t>VĂN HÓA GIAO THÔNG</a:t>
            </a:r>
            <a:endParaRPr lang="en-US" sz="28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Arial" panose="020B0604020202020204" pitchFamily="34" charset="0"/>
            </a:endParaRPr>
          </a:p>
        </p:txBody>
      </p:sp>
      <p:pic>
        <p:nvPicPr>
          <p:cNvPr id="2054" name="Picture 11" descr="3d butterfly"/>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067800" y="1676401"/>
            <a:ext cx="11811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12" descr="3d butterfly"/>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5181601"/>
            <a:ext cx="12573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8" name="New - AVSEQ11.mp3">
            <a:hlinkClick r:id="" action="ppaction://media"/>
          </p:cNvPr>
          <p:cNvPicPr>
            <a:picLocks noRot="1" noChangeAspect="1" noChangeArrowheads="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9982200" y="6096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9" name="WordArt 21"/>
          <p:cNvSpPr>
            <a:spLocks noChangeArrowheads="1" noChangeShapeType="1" noTextEdit="1"/>
          </p:cNvSpPr>
          <p:nvPr/>
        </p:nvSpPr>
        <p:spPr bwMode="auto">
          <a:xfrm>
            <a:off x="5429250" y="2762250"/>
            <a:ext cx="1352550" cy="5334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b="1" kern="10" dirty="0">
                <a:ln w="6350">
                  <a:solidFill>
                    <a:srgbClr val="FFFFFF"/>
                  </a:solidFill>
                  <a:round/>
                  <a:headEnd/>
                  <a:tailEnd/>
                </a:ln>
                <a:gradFill rotWithShape="1">
                  <a:gsLst>
                    <a:gs pos="0">
                      <a:srgbClr val="000082"/>
                    </a:gs>
                    <a:gs pos="30000">
                      <a:srgbClr val="66008F"/>
                    </a:gs>
                    <a:gs pos="64999">
                      <a:srgbClr val="BA0066"/>
                    </a:gs>
                    <a:gs pos="89999">
                      <a:srgbClr val="FF0000"/>
                    </a:gs>
                    <a:gs pos="100000">
                      <a:srgbClr val="FF8200"/>
                    </a:gs>
                  </a:gsLst>
                  <a:lin ang="5400000" scaled="1"/>
                </a:gradFill>
                <a:effectLst>
                  <a:outerShdw dist="35921" dir="2700000" algn="ctr" rotWithShape="0">
                    <a:srgbClr val="C0C0C0">
                      <a:alpha val="79999"/>
                    </a:srgbClr>
                  </a:outerShdw>
                </a:effectLst>
                <a:cs typeface="Arial" panose="020B0604020202020204" pitchFamily="34" charset="0"/>
              </a:rPr>
              <a:t>LỚP </a:t>
            </a:r>
            <a:r>
              <a:rPr lang="en-US" sz="3600" b="1" kern="10" dirty="0">
                <a:ln w="6350">
                  <a:solidFill>
                    <a:srgbClr val="FFFFFF"/>
                  </a:solidFill>
                  <a:round/>
                  <a:headEnd/>
                  <a:tailEnd/>
                </a:ln>
                <a:gradFill rotWithShape="1">
                  <a:gsLst>
                    <a:gs pos="0">
                      <a:srgbClr val="000082"/>
                    </a:gs>
                    <a:gs pos="30000">
                      <a:srgbClr val="66008F"/>
                    </a:gs>
                    <a:gs pos="64999">
                      <a:srgbClr val="BA0066"/>
                    </a:gs>
                    <a:gs pos="89999">
                      <a:srgbClr val="FF0000"/>
                    </a:gs>
                    <a:gs pos="100000">
                      <a:srgbClr val="FF8200"/>
                    </a:gs>
                  </a:gsLst>
                  <a:lin ang="5400000" scaled="1"/>
                </a:gradFill>
                <a:effectLst>
                  <a:outerShdw dist="35921" dir="2700000" algn="ctr" rotWithShape="0">
                    <a:srgbClr val="C0C0C0">
                      <a:alpha val="79999"/>
                    </a:srgbClr>
                  </a:outerShdw>
                </a:effectLst>
                <a:cs typeface="Arial" panose="020B0604020202020204" pitchFamily="34" charset="0"/>
              </a:rPr>
              <a:t>2</a:t>
            </a:r>
            <a:r>
              <a:rPr lang="en-US" sz="3600" b="1" kern="10" dirty="0" smtClean="0">
                <a:ln w="6350">
                  <a:solidFill>
                    <a:srgbClr val="FFFFFF"/>
                  </a:solidFill>
                  <a:round/>
                  <a:headEnd/>
                  <a:tailEnd/>
                </a:ln>
                <a:gradFill rotWithShape="1">
                  <a:gsLst>
                    <a:gs pos="0">
                      <a:srgbClr val="000082"/>
                    </a:gs>
                    <a:gs pos="30000">
                      <a:srgbClr val="66008F"/>
                    </a:gs>
                    <a:gs pos="64999">
                      <a:srgbClr val="BA0066"/>
                    </a:gs>
                    <a:gs pos="89999">
                      <a:srgbClr val="FF0000"/>
                    </a:gs>
                    <a:gs pos="100000">
                      <a:srgbClr val="FF8200"/>
                    </a:gs>
                  </a:gsLst>
                  <a:lin ang="5400000" scaled="1"/>
                </a:gradFill>
                <a:effectLst>
                  <a:outerShdw dist="35921" dir="2700000" algn="ctr" rotWithShape="0">
                    <a:srgbClr val="C0C0C0">
                      <a:alpha val="79999"/>
                    </a:srgbClr>
                  </a:outerShdw>
                </a:effectLst>
                <a:cs typeface="Arial" panose="020B0604020202020204" pitchFamily="34" charset="0"/>
              </a:rPr>
              <a:t>A2</a:t>
            </a:r>
            <a:endParaRPr lang="en-US" sz="3600" b="1" kern="10" dirty="0">
              <a:ln w="6350">
                <a:solidFill>
                  <a:srgbClr val="FFFFFF"/>
                </a:solidFill>
                <a:round/>
                <a:headEnd/>
                <a:tailEnd/>
              </a:ln>
              <a:gradFill rotWithShape="1">
                <a:gsLst>
                  <a:gs pos="0">
                    <a:srgbClr val="000082"/>
                  </a:gs>
                  <a:gs pos="30000">
                    <a:srgbClr val="66008F"/>
                  </a:gs>
                  <a:gs pos="64999">
                    <a:srgbClr val="BA0066"/>
                  </a:gs>
                  <a:gs pos="89999">
                    <a:srgbClr val="FF0000"/>
                  </a:gs>
                  <a:gs pos="100000">
                    <a:srgbClr val="FF8200"/>
                  </a:gs>
                </a:gsLst>
                <a:lin ang="5400000" scaled="1"/>
              </a:gradFill>
              <a:effectLst>
                <a:outerShdw dist="35921" dir="2700000" algn="ctr" rotWithShape="0">
                  <a:srgbClr val="C0C0C0">
                    <a:alpha val="79999"/>
                  </a:srgbClr>
                </a:outerShdw>
              </a:effectLst>
              <a:cs typeface="Arial" panose="020B0604020202020204" pitchFamily="34" charset="0"/>
            </a:endParaRPr>
          </a:p>
        </p:txBody>
      </p:sp>
      <p:sp>
        <p:nvSpPr>
          <p:cNvPr id="17431" name="Text Box 23"/>
          <p:cNvSpPr txBox="1">
            <a:spLocks noChangeArrowheads="1"/>
          </p:cNvSpPr>
          <p:nvPr/>
        </p:nvSpPr>
        <p:spPr bwMode="auto">
          <a:xfrm>
            <a:off x="1959328" y="5369932"/>
            <a:ext cx="783089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altLang="en-US" b="1" dirty="0" err="1">
                <a:solidFill>
                  <a:srgbClr val="000099"/>
                </a:solidFill>
              </a:rPr>
              <a:t>Giáo</a:t>
            </a:r>
            <a:r>
              <a:rPr lang="en-US" altLang="en-US" b="1" dirty="0">
                <a:solidFill>
                  <a:srgbClr val="000099"/>
                </a:solidFill>
              </a:rPr>
              <a:t> </a:t>
            </a:r>
            <a:r>
              <a:rPr lang="en-US" altLang="en-US" b="1" dirty="0" err="1">
                <a:solidFill>
                  <a:srgbClr val="000099"/>
                </a:solidFill>
              </a:rPr>
              <a:t>viên</a:t>
            </a:r>
            <a:r>
              <a:rPr lang="en-US" altLang="en-US" b="1" dirty="0">
                <a:solidFill>
                  <a:srgbClr val="000099"/>
                </a:solidFill>
              </a:rPr>
              <a:t> </a:t>
            </a:r>
            <a:r>
              <a:rPr lang="en-US" altLang="en-US" b="1" dirty="0" err="1">
                <a:solidFill>
                  <a:srgbClr val="000099"/>
                </a:solidFill>
              </a:rPr>
              <a:t>giảng</a:t>
            </a:r>
            <a:r>
              <a:rPr lang="en-US" altLang="en-US" b="1" dirty="0">
                <a:solidFill>
                  <a:srgbClr val="000099"/>
                </a:solidFill>
              </a:rPr>
              <a:t> </a:t>
            </a:r>
            <a:r>
              <a:rPr lang="en-US" altLang="en-US" b="1" dirty="0" err="1">
                <a:solidFill>
                  <a:srgbClr val="000099"/>
                </a:solidFill>
              </a:rPr>
              <a:t>dạy</a:t>
            </a:r>
            <a:r>
              <a:rPr lang="en-US" altLang="en-US" b="1" dirty="0">
                <a:solidFill>
                  <a:srgbClr val="000099"/>
                </a:solidFill>
              </a:rPr>
              <a:t> : H </a:t>
            </a:r>
            <a:r>
              <a:rPr lang="en-US" altLang="en-US" b="1" dirty="0" err="1" smtClean="0">
                <a:solidFill>
                  <a:srgbClr val="000099"/>
                </a:solidFill>
              </a:rPr>
              <a:t>Mit</a:t>
            </a:r>
            <a:r>
              <a:rPr lang="en-US" altLang="en-US" b="1" dirty="0" smtClean="0">
                <a:solidFill>
                  <a:srgbClr val="000099"/>
                </a:solidFill>
              </a:rPr>
              <a:t> </a:t>
            </a:r>
            <a:r>
              <a:rPr lang="en-US" altLang="en-US" b="1" dirty="0" err="1">
                <a:solidFill>
                  <a:srgbClr val="000099"/>
                </a:solidFill>
              </a:rPr>
              <a:t>Buôn</a:t>
            </a:r>
            <a:r>
              <a:rPr lang="en-US" altLang="en-US" b="1" dirty="0">
                <a:solidFill>
                  <a:srgbClr val="000099"/>
                </a:solidFill>
              </a:rPr>
              <a:t> </a:t>
            </a:r>
            <a:r>
              <a:rPr lang="en-US" altLang="en-US" b="1" dirty="0" err="1">
                <a:solidFill>
                  <a:srgbClr val="000099"/>
                </a:solidFill>
              </a:rPr>
              <a:t>Krông</a:t>
            </a:r>
            <a:endParaRPr lang="en-US" altLang="en-US" b="1" dirty="0">
              <a:solidFill>
                <a:srgbClr val="000099"/>
              </a:solidFill>
            </a:endParaRPr>
          </a:p>
        </p:txBody>
      </p:sp>
      <p:sp>
        <p:nvSpPr>
          <p:cNvPr id="2" name="TextBox 1"/>
          <p:cNvSpPr txBox="1"/>
          <p:nvPr/>
        </p:nvSpPr>
        <p:spPr>
          <a:xfrm>
            <a:off x="3837905" y="4610637"/>
            <a:ext cx="4005330" cy="523220"/>
          </a:xfrm>
          <a:prstGeom prst="rect">
            <a:avLst/>
          </a:prstGeom>
          <a:noFill/>
        </p:spPr>
        <p:txBody>
          <a:bodyPr wrap="square" rtlCol="0">
            <a:spAutoFit/>
          </a:bodyPr>
          <a:lstStyle/>
          <a:p>
            <a:r>
              <a:rPr lang="en-US" sz="2800" b="1" dirty="0">
                <a:solidFill>
                  <a:srgbClr val="C00000"/>
                </a:solidFill>
              </a:rPr>
              <a:t>BÀI 1: </a:t>
            </a:r>
            <a:r>
              <a:rPr lang="en-US" sz="2800" b="1" dirty="0" smtClean="0">
                <a:solidFill>
                  <a:srgbClr val="C00000"/>
                </a:solidFill>
              </a:rPr>
              <a:t>ĐI BỘ AN TOÀN</a:t>
            </a:r>
            <a:endParaRPr lang="en-US" sz="2800" b="1" dirty="0">
              <a:solidFill>
                <a:srgbClr val="C00000"/>
              </a:solidFill>
            </a:endParaRPr>
          </a:p>
        </p:txBody>
      </p:sp>
    </p:spTree>
    <p:extLst>
      <p:ext uri="{BB962C8B-B14F-4D97-AF65-F5344CB8AC3E}">
        <p14:creationId xmlns:p14="http://schemas.microsoft.com/office/powerpoint/2010/main" val="23873080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xit" presetSubtype="8" repeatCount="indefinite" fill="hold" grpId="0" nodeType="afterEffect">
                                  <p:stCondLst>
                                    <p:cond delay="0"/>
                                  </p:stCondLst>
                                  <p:endCondLst>
                                    <p:cond evt="onNext" delay="0">
                                      <p:tgtEl>
                                        <p:sldTgt/>
                                      </p:tgtEl>
                                    </p:cond>
                                  </p:endCondLst>
                                  <p:childTnLst>
                                    <p:anim calcmode="lin" valueType="num">
                                      <p:cBhvr additive="base">
                                        <p:cTn id="6" dur="5000"/>
                                        <p:tgtEl>
                                          <p:spTgt spid="17413"/>
                                        </p:tgtEl>
                                        <p:attrNameLst>
                                          <p:attrName>ppt_x</p:attrName>
                                        </p:attrNameLst>
                                      </p:cBhvr>
                                      <p:tavLst>
                                        <p:tav tm="0">
                                          <p:val>
                                            <p:strVal val="ppt_x"/>
                                          </p:val>
                                        </p:tav>
                                        <p:tav tm="100000">
                                          <p:val>
                                            <p:strVal val="0-ppt_w/2"/>
                                          </p:val>
                                        </p:tav>
                                      </p:tavLst>
                                    </p:anim>
                                    <p:anim calcmode="lin" valueType="num">
                                      <p:cBhvr additive="base">
                                        <p:cTn id="7" dur="5000"/>
                                        <p:tgtEl>
                                          <p:spTgt spid="17413"/>
                                        </p:tgtEl>
                                        <p:attrNameLst>
                                          <p:attrName>ppt_y</p:attrName>
                                        </p:attrNameLst>
                                      </p:cBhvr>
                                      <p:tavLst>
                                        <p:tav tm="0">
                                          <p:val>
                                            <p:strVal val="ppt_y"/>
                                          </p:val>
                                        </p:tav>
                                        <p:tav tm="100000">
                                          <p:val>
                                            <p:strVal val="ppt_y"/>
                                          </p:val>
                                        </p:tav>
                                      </p:tavLst>
                                    </p:anim>
                                    <p:set>
                                      <p:cBhvr>
                                        <p:cTn id="8" dur="1" fill="hold">
                                          <p:stCondLst>
                                            <p:cond delay="4999"/>
                                          </p:stCondLst>
                                        </p:cTn>
                                        <p:tgtEl>
                                          <p:spTgt spid="17413"/>
                                        </p:tgtEl>
                                        <p:attrNameLst>
                                          <p:attrName>style.visibility</p:attrName>
                                        </p:attrNameLst>
                                      </p:cBhvr>
                                      <p:to>
                                        <p:strVal val="hidden"/>
                                      </p:to>
                                    </p:set>
                                  </p:childTnLst>
                                </p:cTn>
                              </p:par>
                            </p:childTnLst>
                          </p:cTn>
                        </p:par>
                        <p:par>
                          <p:cTn id="9" fill="hold" nodeType="afterGroup">
                            <p:stCondLst>
                              <p:cond delay="5000"/>
                            </p:stCondLst>
                            <p:childTnLst>
                              <p:par>
                                <p:cTn id="10" presetID="53" presetClass="entr" presetSubtype="0" repeatCount="3000" fill="hold" grpId="0" nodeType="afterEffect">
                                  <p:stCondLst>
                                    <p:cond delay="0"/>
                                  </p:stCondLst>
                                  <p:childTnLst>
                                    <p:set>
                                      <p:cBhvr>
                                        <p:cTn id="11" dur="1" fill="hold">
                                          <p:stCondLst>
                                            <p:cond delay="0"/>
                                          </p:stCondLst>
                                        </p:cTn>
                                        <p:tgtEl>
                                          <p:spTgt spid="17414"/>
                                        </p:tgtEl>
                                        <p:attrNameLst>
                                          <p:attrName>style.visibility</p:attrName>
                                        </p:attrNameLst>
                                      </p:cBhvr>
                                      <p:to>
                                        <p:strVal val="visible"/>
                                      </p:to>
                                    </p:set>
                                    <p:anim calcmode="lin" valueType="num">
                                      <p:cBhvr>
                                        <p:cTn id="12" dur="2000" fill="hold"/>
                                        <p:tgtEl>
                                          <p:spTgt spid="17414"/>
                                        </p:tgtEl>
                                        <p:attrNameLst>
                                          <p:attrName>ppt_w</p:attrName>
                                        </p:attrNameLst>
                                      </p:cBhvr>
                                      <p:tavLst>
                                        <p:tav tm="0">
                                          <p:val>
                                            <p:fltVal val="0"/>
                                          </p:val>
                                        </p:tav>
                                        <p:tav tm="100000">
                                          <p:val>
                                            <p:strVal val="#ppt_w"/>
                                          </p:val>
                                        </p:tav>
                                      </p:tavLst>
                                    </p:anim>
                                    <p:anim calcmode="lin" valueType="num">
                                      <p:cBhvr>
                                        <p:cTn id="13" dur="2000" fill="hold"/>
                                        <p:tgtEl>
                                          <p:spTgt spid="17414"/>
                                        </p:tgtEl>
                                        <p:attrNameLst>
                                          <p:attrName>ppt_h</p:attrName>
                                        </p:attrNameLst>
                                      </p:cBhvr>
                                      <p:tavLst>
                                        <p:tav tm="0">
                                          <p:val>
                                            <p:fltVal val="0"/>
                                          </p:val>
                                        </p:tav>
                                        <p:tav tm="100000">
                                          <p:val>
                                            <p:strVal val="#ppt_h"/>
                                          </p:val>
                                        </p:tav>
                                      </p:tavLst>
                                    </p:anim>
                                    <p:animEffect transition="in" filter="fade">
                                      <p:cBhvr>
                                        <p:cTn id="14" dur="2000"/>
                                        <p:tgtEl>
                                          <p:spTgt spid="17414"/>
                                        </p:tgtEl>
                                      </p:cBhvr>
                                    </p:animEffect>
                                  </p:childTnLst>
                                </p:cTn>
                              </p:par>
                            </p:childTnLst>
                          </p:cTn>
                        </p:par>
                        <p:par>
                          <p:cTn id="15" fill="hold" nodeType="afterGroup">
                            <p:stCondLst>
                              <p:cond delay="11000"/>
                            </p:stCondLst>
                            <p:childTnLst>
                              <p:par>
                                <p:cTn id="16" presetID="53" presetClass="entr" presetSubtype="0" repeatCount="3000" fill="hold" grpId="0" nodeType="afterEffect">
                                  <p:stCondLst>
                                    <p:cond delay="0"/>
                                  </p:stCondLst>
                                  <p:childTnLst>
                                    <p:set>
                                      <p:cBhvr>
                                        <p:cTn id="17" dur="1" fill="hold">
                                          <p:stCondLst>
                                            <p:cond delay="0"/>
                                          </p:stCondLst>
                                        </p:cTn>
                                        <p:tgtEl>
                                          <p:spTgt spid="17429"/>
                                        </p:tgtEl>
                                        <p:attrNameLst>
                                          <p:attrName>style.visibility</p:attrName>
                                        </p:attrNameLst>
                                      </p:cBhvr>
                                      <p:to>
                                        <p:strVal val="visible"/>
                                      </p:to>
                                    </p:set>
                                    <p:anim calcmode="lin" valueType="num">
                                      <p:cBhvr>
                                        <p:cTn id="18" dur="2000" fill="hold"/>
                                        <p:tgtEl>
                                          <p:spTgt spid="17429"/>
                                        </p:tgtEl>
                                        <p:attrNameLst>
                                          <p:attrName>ppt_w</p:attrName>
                                        </p:attrNameLst>
                                      </p:cBhvr>
                                      <p:tavLst>
                                        <p:tav tm="0">
                                          <p:val>
                                            <p:fltVal val="0"/>
                                          </p:val>
                                        </p:tav>
                                        <p:tav tm="100000">
                                          <p:val>
                                            <p:strVal val="#ppt_w"/>
                                          </p:val>
                                        </p:tav>
                                      </p:tavLst>
                                    </p:anim>
                                    <p:anim calcmode="lin" valueType="num">
                                      <p:cBhvr>
                                        <p:cTn id="19" dur="2000" fill="hold"/>
                                        <p:tgtEl>
                                          <p:spTgt spid="17429"/>
                                        </p:tgtEl>
                                        <p:attrNameLst>
                                          <p:attrName>ppt_h</p:attrName>
                                        </p:attrNameLst>
                                      </p:cBhvr>
                                      <p:tavLst>
                                        <p:tav tm="0">
                                          <p:val>
                                            <p:fltVal val="0"/>
                                          </p:val>
                                        </p:tav>
                                        <p:tav tm="100000">
                                          <p:val>
                                            <p:strVal val="#ppt_h"/>
                                          </p:val>
                                        </p:tav>
                                      </p:tavLst>
                                    </p:anim>
                                    <p:animEffect transition="in" filter="fade">
                                      <p:cBhvr>
                                        <p:cTn id="20" dur="2000"/>
                                        <p:tgtEl>
                                          <p:spTgt spid="17429"/>
                                        </p:tgtEl>
                                      </p:cBhvr>
                                    </p:animEffect>
                                  </p:childTnLst>
                                </p:cTn>
                              </p:par>
                            </p:childTnLst>
                          </p:cTn>
                        </p:par>
                        <p:par>
                          <p:cTn id="21" fill="hold" nodeType="afterGroup">
                            <p:stCondLst>
                              <p:cond delay="17000"/>
                            </p:stCondLst>
                            <p:childTnLst>
                              <p:par>
                                <p:cTn id="22" presetID="53" presetClass="entr" presetSubtype="0" repeatCount="3000" fill="hold" grpId="0" nodeType="afterEffect">
                                  <p:stCondLst>
                                    <p:cond delay="0"/>
                                  </p:stCondLst>
                                  <p:childTnLst>
                                    <p:set>
                                      <p:cBhvr>
                                        <p:cTn id="23" dur="1" fill="hold">
                                          <p:stCondLst>
                                            <p:cond delay="0"/>
                                          </p:stCondLst>
                                        </p:cTn>
                                        <p:tgtEl>
                                          <p:spTgt spid="17416"/>
                                        </p:tgtEl>
                                        <p:attrNameLst>
                                          <p:attrName>style.visibility</p:attrName>
                                        </p:attrNameLst>
                                      </p:cBhvr>
                                      <p:to>
                                        <p:strVal val="visible"/>
                                      </p:to>
                                    </p:set>
                                    <p:anim calcmode="lin" valueType="num">
                                      <p:cBhvr>
                                        <p:cTn id="24" dur="2000" fill="hold"/>
                                        <p:tgtEl>
                                          <p:spTgt spid="17416"/>
                                        </p:tgtEl>
                                        <p:attrNameLst>
                                          <p:attrName>ppt_w</p:attrName>
                                        </p:attrNameLst>
                                      </p:cBhvr>
                                      <p:tavLst>
                                        <p:tav tm="0">
                                          <p:val>
                                            <p:fltVal val="0"/>
                                          </p:val>
                                        </p:tav>
                                        <p:tav tm="100000">
                                          <p:val>
                                            <p:strVal val="#ppt_w"/>
                                          </p:val>
                                        </p:tav>
                                      </p:tavLst>
                                    </p:anim>
                                    <p:anim calcmode="lin" valueType="num">
                                      <p:cBhvr>
                                        <p:cTn id="25" dur="2000" fill="hold"/>
                                        <p:tgtEl>
                                          <p:spTgt spid="17416"/>
                                        </p:tgtEl>
                                        <p:attrNameLst>
                                          <p:attrName>ppt_h</p:attrName>
                                        </p:attrNameLst>
                                      </p:cBhvr>
                                      <p:tavLst>
                                        <p:tav tm="0">
                                          <p:val>
                                            <p:fltVal val="0"/>
                                          </p:val>
                                        </p:tav>
                                        <p:tav tm="100000">
                                          <p:val>
                                            <p:strVal val="#ppt_h"/>
                                          </p:val>
                                        </p:tav>
                                      </p:tavLst>
                                    </p:anim>
                                    <p:animEffect transition="in" filter="fade">
                                      <p:cBhvr>
                                        <p:cTn id="26" dur="2000"/>
                                        <p:tgtEl>
                                          <p:spTgt spid="17416"/>
                                        </p:tgtEl>
                                      </p:cBhvr>
                                    </p:animEffect>
                                  </p:childTnLst>
                                </p:cTn>
                              </p:par>
                            </p:childTnLst>
                          </p:cTn>
                        </p:par>
                        <p:par>
                          <p:cTn id="27" fill="hold" nodeType="afterGroup">
                            <p:stCondLst>
                              <p:cond delay="23000"/>
                            </p:stCondLst>
                            <p:childTnLst>
                              <p:par>
                                <p:cTn id="28" presetID="27" presetClass="entr" presetSubtype="0" repeatCount="10000" fill="hold" nodeType="afterEffect">
                                  <p:stCondLst>
                                    <p:cond delay="0"/>
                                  </p:stCondLst>
                                  <p:iterate type="lt">
                                    <p:tmPct val="50000"/>
                                  </p:iterate>
                                  <p:childTnLst>
                                    <p:set>
                                      <p:cBhvr>
                                        <p:cTn id="29" dur="1" fill="hold">
                                          <p:stCondLst>
                                            <p:cond delay="0"/>
                                          </p:stCondLst>
                                        </p:cTn>
                                        <p:tgtEl>
                                          <p:spTgt spid="17431">
                                            <p:txEl>
                                              <p:pRg st="0" end="0"/>
                                            </p:txEl>
                                          </p:spTgt>
                                        </p:tgtEl>
                                        <p:attrNameLst>
                                          <p:attrName>style.visibility</p:attrName>
                                        </p:attrNameLst>
                                      </p:cBhvr>
                                      <p:to>
                                        <p:strVal val="visible"/>
                                      </p:to>
                                    </p:set>
                                    <p:anim calcmode="discrete" valueType="clr">
                                      <p:cBhvr override="childStyle">
                                        <p:cTn id="30" dur="500"/>
                                        <p:tgtEl>
                                          <p:spTgt spid="17431">
                                            <p:txEl>
                                              <p:pRg st="0" end="0"/>
                                            </p:txEl>
                                          </p:spTgt>
                                        </p:tgtEl>
                                        <p:attrNameLst>
                                          <p:attrName>style.color</p:attrName>
                                        </p:attrNameLst>
                                      </p:cBhvr>
                                      <p:tavLst>
                                        <p:tav tm="0">
                                          <p:val>
                                            <p:clrVal>
                                              <a:srgbClr val="FF0066"/>
                                            </p:clrVal>
                                          </p:val>
                                        </p:tav>
                                        <p:tav tm="50000">
                                          <p:val>
                                            <p:clrVal>
                                              <a:srgbClr val="FFFF00"/>
                                            </p:clrVal>
                                          </p:val>
                                        </p:tav>
                                      </p:tavLst>
                                    </p:anim>
                                    <p:anim calcmode="discrete" valueType="clr">
                                      <p:cBhvr>
                                        <p:cTn id="31" dur="500"/>
                                        <p:tgtEl>
                                          <p:spTgt spid="17431">
                                            <p:txEl>
                                              <p:pRg st="0" end="0"/>
                                            </p:txEl>
                                          </p:spTgt>
                                        </p:tgtEl>
                                        <p:attrNameLst>
                                          <p:attrName>fillcolor</p:attrName>
                                        </p:attrNameLst>
                                      </p:cBhvr>
                                      <p:tavLst>
                                        <p:tav tm="0">
                                          <p:val>
                                            <p:clrVal>
                                              <a:schemeClr val="accent2"/>
                                            </p:clrVal>
                                          </p:val>
                                        </p:tav>
                                        <p:tav tm="50000">
                                          <p:val>
                                            <p:clrVal>
                                              <a:schemeClr val="hlink"/>
                                            </p:clrVal>
                                          </p:val>
                                        </p:tav>
                                      </p:tavLst>
                                    </p:anim>
                                    <p:set>
                                      <p:cBhvr>
                                        <p:cTn id="32" dur="500"/>
                                        <p:tgtEl>
                                          <p:spTgt spid="17431">
                                            <p:txEl>
                                              <p:pRg st="0" end="0"/>
                                            </p:txEl>
                                          </p:spTgt>
                                        </p:tgtEl>
                                        <p:attrNameLst>
                                          <p:attrName>fill.type</p:attrName>
                                        </p:attrNameLst>
                                      </p:cBhvr>
                                      <p:to>
                                        <p:strVal val="solid"/>
                                      </p:to>
                                    </p:set>
                                  </p:childTnLst>
                                </p:cTn>
                              </p:par>
                            </p:childTnLst>
                          </p:cTn>
                        </p:par>
                        <p:par>
                          <p:cTn id="33" fill="hold" nodeType="afterGroup">
                            <p:stCondLst>
                              <p:cond delay="100500"/>
                            </p:stCondLst>
                            <p:childTnLst>
                              <p:par>
                                <p:cTn id="34" presetID="1" presetClass="mediacall" presetSubtype="0" fill="hold" nodeType="afterEffect">
                                  <p:stCondLst>
                                    <p:cond delay="0"/>
                                  </p:stCondLst>
                                  <p:childTnLst>
                                    <p:cmd type="call" cmd="playFrom(0.0)">
                                      <p:cBhvr>
                                        <p:cTn id="35" dur="136213" fill="hold"/>
                                        <p:tgtEl>
                                          <p:spTgt spid="1742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36" fill="hold" display="0">
                  <p:stCondLst>
                    <p:cond delay="indefinite"/>
                  </p:stCondLst>
                  <p:endCondLst>
                    <p:cond evt="onNext" delay="0">
                      <p:tgtEl>
                        <p:sldTgt/>
                      </p:tgtEl>
                    </p:cond>
                    <p:cond evt="onPrev" delay="0">
                      <p:tgtEl>
                        <p:sldTgt/>
                      </p:tgtEl>
                    </p:cond>
                    <p:cond evt="onStopAudio" delay="0">
                      <p:tgtEl>
                        <p:sldTgt/>
                      </p:tgtEl>
                    </p:cond>
                  </p:endCondLst>
                </p:cTn>
                <p:tgtEl>
                  <p:spTgt spid="17428"/>
                </p:tgtEl>
              </p:cMediaNode>
            </p:audio>
          </p:childTnLst>
        </p:cTn>
      </p:par>
    </p:tnLst>
    <p:bldLst>
      <p:bldP spid="17413" grpId="0" animBg="1"/>
      <p:bldP spid="17414" grpId="0" animBg="1"/>
      <p:bldP spid="17416" grpId="0" animBg="1"/>
      <p:bldP spid="1742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218" y="274638"/>
            <a:ext cx="4765964" cy="1143000"/>
          </a:xfrm>
        </p:spPr>
        <p:txBody>
          <a:bodyPr/>
          <a:lstStyle/>
          <a:p>
            <a:pPr algn="l"/>
            <a:r>
              <a:rPr lang="en-US" b="1" dirty="0" err="1" smtClean="0">
                <a:solidFill>
                  <a:srgbClr val="C00000"/>
                </a:solidFill>
              </a:rPr>
              <a:t>Trả</a:t>
            </a:r>
            <a:r>
              <a:rPr lang="en-US" b="1" dirty="0" smtClean="0">
                <a:solidFill>
                  <a:srgbClr val="C00000"/>
                </a:solidFill>
              </a:rPr>
              <a:t> </a:t>
            </a:r>
            <a:r>
              <a:rPr lang="en-US" b="1" dirty="0" err="1" smtClean="0">
                <a:solidFill>
                  <a:srgbClr val="C00000"/>
                </a:solidFill>
              </a:rPr>
              <a:t>lời</a:t>
            </a:r>
            <a:r>
              <a:rPr lang="en-US" b="1" dirty="0" smtClean="0">
                <a:solidFill>
                  <a:srgbClr val="C00000"/>
                </a:solidFill>
              </a:rPr>
              <a:t> </a:t>
            </a:r>
            <a:r>
              <a:rPr lang="en-US" b="1" dirty="0" err="1" smtClean="0">
                <a:solidFill>
                  <a:srgbClr val="C00000"/>
                </a:solidFill>
              </a:rPr>
              <a:t>câu</a:t>
            </a:r>
            <a:r>
              <a:rPr lang="en-US" b="1" dirty="0" smtClean="0">
                <a:solidFill>
                  <a:srgbClr val="C00000"/>
                </a:solidFill>
              </a:rPr>
              <a:t> </a:t>
            </a:r>
            <a:r>
              <a:rPr lang="en-US" b="1" dirty="0" err="1" smtClean="0">
                <a:solidFill>
                  <a:srgbClr val="C00000"/>
                </a:solidFill>
              </a:rPr>
              <a:t>hỏi</a:t>
            </a:r>
            <a:r>
              <a:rPr lang="en-US" b="1" dirty="0" smtClean="0">
                <a:solidFill>
                  <a:srgbClr val="C00000"/>
                </a:solidFill>
              </a:rPr>
              <a:t>:</a:t>
            </a:r>
            <a:endParaRPr lang="en-US" b="1" dirty="0">
              <a:solidFill>
                <a:srgbClr val="C00000"/>
              </a:solidFill>
            </a:endParaRPr>
          </a:p>
        </p:txBody>
      </p:sp>
      <p:sp>
        <p:nvSpPr>
          <p:cNvPr id="3" name="TextBox 2"/>
          <p:cNvSpPr txBox="1"/>
          <p:nvPr/>
        </p:nvSpPr>
        <p:spPr>
          <a:xfrm>
            <a:off x="235528" y="1579418"/>
            <a:ext cx="8977746" cy="646331"/>
          </a:xfrm>
          <a:prstGeom prst="rect">
            <a:avLst/>
          </a:prstGeom>
          <a:noFill/>
        </p:spPr>
        <p:txBody>
          <a:bodyPr wrap="square" rtlCol="0">
            <a:spAutoFit/>
          </a:bodyPr>
          <a:lstStyle/>
          <a:p>
            <a:r>
              <a:rPr lang="en-US" sz="3600" b="1" dirty="0" smtClean="0"/>
              <a:t>a/ Theo </a:t>
            </a:r>
            <a:r>
              <a:rPr lang="en-US" sz="3600" b="1" dirty="0" err="1" smtClean="0"/>
              <a:t>em</a:t>
            </a:r>
            <a:r>
              <a:rPr lang="en-US" sz="3600" b="1" dirty="0" smtClean="0"/>
              <a:t>, </a:t>
            </a:r>
            <a:r>
              <a:rPr lang="en-US" sz="3600" b="1" dirty="0" err="1" smtClean="0"/>
              <a:t>bạn</a:t>
            </a:r>
            <a:r>
              <a:rPr lang="en-US" sz="3600" b="1" dirty="0" smtClean="0"/>
              <a:t> Nam </a:t>
            </a:r>
            <a:r>
              <a:rPr lang="en-US" sz="3600" b="1" dirty="0" err="1" smtClean="0"/>
              <a:t>nói</a:t>
            </a:r>
            <a:r>
              <a:rPr lang="en-US" sz="3600" b="1" dirty="0" smtClean="0"/>
              <a:t> </a:t>
            </a:r>
            <a:r>
              <a:rPr lang="en-US" sz="3600" b="1" dirty="0" err="1" smtClean="0"/>
              <a:t>đúng</a:t>
            </a:r>
            <a:r>
              <a:rPr lang="en-US" sz="3600" b="1" dirty="0" smtClean="0"/>
              <a:t> </a:t>
            </a:r>
            <a:r>
              <a:rPr lang="en-US" sz="3600" b="1" dirty="0" err="1" smtClean="0"/>
              <a:t>không</a:t>
            </a:r>
            <a:r>
              <a:rPr lang="en-US" sz="3600" b="1" dirty="0" smtClean="0"/>
              <a:t>?  </a:t>
            </a:r>
            <a:endParaRPr lang="en-US" sz="3600" b="1" dirty="0"/>
          </a:p>
        </p:txBody>
      </p:sp>
      <p:sp>
        <p:nvSpPr>
          <p:cNvPr id="5" name="TextBox 4"/>
          <p:cNvSpPr txBox="1"/>
          <p:nvPr/>
        </p:nvSpPr>
        <p:spPr>
          <a:xfrm>
            <a:off x="803564" y="2576945"/>
            <a:ext cx="4973781" cy="646331"/>
          </a:xfrm>
          <a:prstGeom prst="rect">
            <a:avLst/>
          </a:prstGeom>
          <a:noFill/>
        </p:spPr>
        <p:txBody>
          <a:bodyPr wrap="square" rtlCol="0">
            <a:spAutoFit/>
          </a:bodyPr>
          <a:lstStyle/>
          <a:p>
            <a:r>
              <a:rPr lang="en-US" sz="3600" b="1" dirty="0" err="1" smtClean="0">
                <a:solidFill>
                  <a:srgbClr val="002060"/>
                </a:solidFill>
              </a:rPr>
              <a:t>Bạn</a:t>
            </a:r>
            <a:r>
              <a:rPr lang="en-US" sz="3600" b="1" dirty="0" smtClean="0">
                <a:solidFill>
                  <a:srgbClr val="002060"/>
                </a:solidFill>
              </a:rPr>
              <a:t> Nam </a:t>
            </a:r>
            <a:r>
              <a:rPr lang="en-US" sz="3600" b="1" dirty="0" err="1" smtClean="0">
                <a:solidFill>
                  <a:srgbClr val="002060"/>
                </a:solidFill>
              </a:rPr>
              <a:t>nói</a:t>
            </a:r>
            <a:r>
              <a:rPr lang="en-US" sz="3600" b="1" dirty="0" smtClean="0">
                <a:solidFill>
                  <a:srgbClr val="002060"/>
                </a:solidFill>
              </a:rPr>
              <a:t> </a:t>
            </a:r>
            <a:r>
              <a:rPr lang="en-US" sz="3600" b="1" dirty="0" err="1" smtClean="0">
                <a:solidFill>
                  <a:srgbClr val="002060"/>
                </a:solidFill>
              </a:rPr>
              <a:t>đúng</a:t>
            </a:r>
            <a:r>
              <a:rPr lang="en-US" sz="3600" b="1" dirty="0" smtClean="0">
                <a:solidFill>
                  <a:srgbClr val="002060"/>
                </a:solidFill>
              </a:rPr>
              <a:t>.</a:t>
            </a:r>
            <a:endParaRPr lang="en-US" sz="3600" b="1" dirty="0">
              <a:solidFill>
                <a:srgbClr val="002060"/>
              </a:solidFill>
            </a:endParaRPr>
          </a:p>
        </p:txBody>
      </p:sp>
      <p:sp>
        <p:nvSpPr>
          <p:cNvPr id="6" name="TextBox 5"/>
          <p:cNvSpPr txBox="1"/>
          <p:nvPr/>
        </p:nvSpPr>
        <p:spPr>
          <a:xfrm>
            <a:off x="180110" y="3574472"/>
            <a:ext cx="11956473" cy="646331"/>
          </a:xfrm>
          <a:prstGeom prst="rect">
            <a:avLst/>
          </a:prstGeom>
          <a:noFill/>
        </p:spPr>
        <p:txBody>
          <a:bodyPr wrap="square" rtlCol="0">
            <a:spAutoFit/>
          </a:bodyPr>
          <a:lstStyle/>
          <a:p>
            <a:r>
              <a:rPr lang="en-US" sz="3600" b="1" dirty="0" smtClean="0"/>
              <a:t>b/ </a:t>
            </a:r>
            <a:r>
              <a:rPr lang="en-US" sz="3600" b="1" dirty="0" err="1" smtClean="0"/>
              <a:t>Tại</a:t>
            </a:r>
            <a:r>
              <a:rPr lang="en-US" sz="3600" b="1" dirty="0" smtClean="0"/>
              <a:t> </a:t>
            </a:r>
            <a:r>
              <a:rPr lang="en-US" sz="3600" b="1" dirty="0" err="1" smtClean="0"/>
              <a:t>sao</a:t>
            </a:r>
            <a:r>
              <a:rPr lang="en-US" sz="3600" b="1" dirty="0" smtClean="0"/>
              <a:t> </a:t>
            </a:r>
            <a:r>
              <a:rPr lang="en-US" sz="3600" b="1" dirty="0" err="1" smtClean="0"/>
              <a:t>mọi</a:t>
            </a:r>
            <a:r>
              <a:rPr lang="en-US" sz="3600" b="1" dirty="0" smtClean="0"/>
              <a:t> </a:t>
            </a:r>
            <a:r>
              <a:rPr lang="en-US" sz="3600" b="1" dirty="0" err="1" smtClean="0"/>
              <a:t>người</a:t>
            </a:r>
            <a:r>
              <a:rPr lang="en-US" sz="3600" b="1" dirty="0" smtClean="0"/>
              <a:t> </a:t>
            </a:r>
            <a:r>
              <a:rPr lang="en-US" sz="3600" b="1" dirty="0" err="1" smtClean="0"/>
              <a:t>trong</a:t>
            </a:r>
            <a:r>
              <a:rPr lang="en-US" sz="3600" b="1" dirty="0" smtClean="0"/>
              <a:t> </a:t>
            </a:r>
            <a:r>
              <a:rPr lang="en-US" sz="3600" b="1" dirty="0" err="1" smtClean="0"/>
              <a:t>quán</a:t>
            </a:r>
            <a:r>
              <a:rPr lang="en-US" sz="3600" b="1" dirty="0" smtClean="0"/>
              <a:t> </a:t>
            </a:r>
            <a:r>
              <a:rPr lang="en-US" sz="3600" b="1" dirty="0" err="1" smtClean="0"/>
              <a:t>chè</a:t>
            </a:r>
            <a:r>
              <a:rPr lang="en-US" sz="3600" b="1" dirty="0" smtClean="0"/>
              <a:t> </a:t>
            </a:r>
            <a:r>
              <a:rPr lang="en-US" sz="3600" b="1" dirty="0" err="1" smtClean="0"/>
              <a:t>đều</a:t>
            </a:r>
            <a:r>
              <a:rPr lang="en-US" sz="3600" b="1" dirty="0" smtClean="0"/>
              <a:t> </a:t>
            </a:r>
            <a:r>
              <a:rPr lang="en-US" sz="3600" b="1" dirty="0" err="1" smtClean="0"/>
              <a:t>nhìn</a:t>
            </a:r>
            <a:r>
              <a:rPr lang="en-US" sz="3600" b="1" dirty="0" smtClean="0"/>
              <a:t> Nam?</a:t>
            </a:r>
            <a:endParaRPr lang="en-US" sz="3600" b="1" dirty="0"/>
          </a:p>
        </p:txBody>
      </p:sp>
      <p:sp>
        <p:nvSpPr>
          <p:cNvPr id="7" name="TextBox 6"/>
          <p:cNvSpPr txBox="1"/>
          <p:nvPr/>
        </p:nvSpPr>
        <p:spPr>
          <a:xfrm>
            <a:off x="512618" y="4779818"/>
            <a:ext cx="11443855" cy="1200329"/>
          </a:xfrm>
          <a:prstGeom prst="rect">
            <a:avLst/>
          </a:prstGeom>
          <a:noFill/>
        </p:spPr>
        <p:txBody>
          <a:bodyPr wrap="square" rtlCol="0">
            <a:spAutoFit/>
          </a:bodyPr>
          <a:lstStyle/>
          <a:p>
            <a:r>
              <a:rPr lang="en-US" sz="3600" b="1" dirty="0" err="1" smtClean="0">
                <a:solidFill>
                  <a:srgbClr val="002060"/>
                </a:solidFill>
              </a:rPr>
              <a:t>Mặc</a:t>
            </a:r>
            <a:r>
              <a:rPr lang="en-US" sz="3600" b="1" dirty="0" smtClean="0">
                <a:solidFill>
                  <a:srgbClr val="002060"/>
                </a:solidFill>
              </a:rPr>
              <a:t> </a:t>
            </a:r>
            <a:r>
              <a:rPr lang="en-US" sz="3600" b="1" dirty="0" err="1" smtClean="0">
                <a:solidFill>
                  <a:srgbClr val="002060"/>
                </a:solidFill>
              </a:rPr>
              <a:t>dù</a:t>
            </a:r>
            <a:r>
              <a:rPr lang="en-US" sz="3600" b="1" dirty="0" smtClean="0">
                <a:solidFill>
                  <a:srgbClr val="002060"/>
                </a:solidFill>
              </a:rPr>
              <a:t> Nam </a:t>
            </a:r>
            <a:r>
              <a:rPr lang="en-US" sz="3600" b="1" dirty="0" err="1" smtClean="0">
                <a:solidFill>
                  <a:srgbClr val="002060"/>
                </a:solidFill>
              </a:rPr>
              <a:t>nói</a:t>
            </a:r>
            <a:r>
              <a:rPr lang="en-US" sz="3600" b="1" dirty="0" smtClean="0">
                <a:solidFill>
                  <a:srgbClr val="002060"/>
                </a:solidFill>
              </a:rPr>
              <a:t> </a:t>
            </a:r>
            <a:r>
              <a:rPr lang="en-US" sz="3600" b="1" dirty="0" err="1" smtClean="0">
                <a:solidFill>
                  <a:srgbClr val="002060"/>
                </a:solidFill>
              </a:rPr>
              <a:t>đúng</a:t>
            </a:r>
            <a:r>
              <a:rPr lang="en-US" sz="3600" b="1" dirty="0" smtClean="0">
                <a:solidFill>
                  <a:srgbClr val="002060"/>
                </a:solidFill>
              </a:rPr>
              <a:t> </a:t>
            </a:r>
            <a:r>
              <a:rPr lang="en-US" sz="3600" b="1" dirty="0" err="1" smtClean="0">
                <a:solidFill>
                  <a:srgbClr val="002060"/>
                </a:solidFill>
              </a:rPr>
              <a:t>nhưng</a:t>
            </a:r>
            <a:r>
              <a:rPr lang="en-US" sz="3600" b="1" dirty="0" smtClean="0">
                <a:solidFill>
                  <a:srgbClr val="002060"/>
                </a:solidFill>
              </a:rPr>
              <a:t> </a:t>
            </a:r>
            <a:r>
              <a:rPr lang="en-US" sz="3600" b="1" dirty="0" err="1" smtClean="0">
                <a:solidFill>
                  <a:srgbClr val="002060"/>
                </a:solidFill>
              </a:rPr>
              <a:t>hành</a:t>
            </a:r>
            <a:r>
              <a:rPr lang="en-US" sz="3600" b="1" dirty="0" smtClean="0">
                <a:solidFill>
                  <a:srgbClr val="002060"/>
                </a:solidFill>
              </a:rPr>
              <a:t> </a:t>
            </a:r>
            <a:r>
              <a:rPr lang="en-US" sz="3600" b="1" dirty="0" err="1" smtClean="0">
                <a:solidFill>
                  <a:srgbClr val="002060"/>
                </a:solidFill>
              </a:rPr>
              <a:t>động</a:t>
            </a:r>
            <a:r>
              <a:rPr lang="en-US" sz="3600" b="1" dirty="0" smtClean="0">
                <a:solidFill>
                  <a:srgbClr val="002060"/>
                </a:solidFill>
              </a:rPr>
              <a:t> </a:t>
            </a:r>
            <a:r>
              <a:rPr lang="en-US" sz="3600" b="1" dirty="0" err="1" smtClean="0">
                <a:solidFill>
                  <a:srgbClr val="002060"/>
                </a:solidFill>
              </a:rPr>
              <a:t>đá</a:t>
            </a:r>
            <a:r>
              <a:rPr lang="en-US" sz="3600" b="1" dirty="0" smtClean="0">
                <a:solidFill>
                  <a:srgbClr val="002060"/>
                </a:solidFill>
              </a:rPr>
              <a:t> </a:t>
            </a:r>
            <a:r>
              <a:rPr lang="en-US" sz="3600" b="1" dirty="0" err="1" smtClean="0">
                <a:solidFill>
                  <a:srgbClr val="002060"/>
                </a:solidFill>
              </a:rPr>
              <a:t>ghế</a:t>
            </a:r>
            <a:r>
              <a:rPr lang="en-US" sz="3600" b="1" dirty="0" smtClean="0">
                <a:solidFill>
                  <a:srgbClr val="002060"/>
                </a:solidFill>
              </a:rPr>
              <a:t> </a:t>
            </a:r>
            <a:r>
              <a:rPr lang="en-US" sz="3600" b="1" dirty="0" err="1" smtClean="0">
                <a:solidFill>
                  <a:srgbClr val="002060"/>
                </a:solidFill>
              </a:rPr>
              <a:t>và</a:t>
            </a:r>
            <a:r>
              <a:rPr lang="en-US" sz="3600" b="1" dirty="0" smtClean="0">
                <a:solidFill>
                  <a:srgbClr val="002060"/>
                </a:solidFill>
              </a:rPr>
              <a:t> </a:t>
            </a:r>
            <a:r>
              <a:rPr lang="en-US" sz="3600" b="1" dirty="0" err="1" smtClean="0">
                <a:solidFill>
                  <a:srgbClr val="002060"/>
                </a:solidFill>
              </a:rPr>
              <a:t>nói</a:t>
            </a:r>
            <a:r>
              <a:rPr lang="en-US" sz="3600" b="1" dirty="0" smtClean="0">
                <a:solidFill>
                  <a:srgbClr val="002060"/>
                </a:solidFill>
              </a:rPr>
              <a:t> </a:t>
            </a:r>
            <a:r>
              <a:rPr lang="en-US" sz="3600" b="1" dirty="0" err="1" smtClean="0">
                <a:solidFill>
                  <a:srgbClr val="002060"/>
                </a:solidFill>
              </a:rPr>
              <a:t>lớn</a:t>
            </a:r>
            <a:r>
              <a:rPr lang="en-US" sz="3600" b="1" dirty="0" smtClean="0">
                <a:solidFill>
                  <a:srgbClr val="002060"/>
                </a:solidFill>
              </a:rPr>
              <a:t> </a:t>
            </a:r>
            <a:r>
              <a:rPr lang="en-US" sz="3600" b="1" dirty="0" err="1" smtClean="0">
                <a:solidFill>
                  <a:srgbClr val="002060"/>
                </a:solidFill>
              </a:rPr>
              <a:t>tiếng</a:t>
            </a:r>
            <a:r>
              <a:rPr lang="en-US" sz="3600" b="1" dirty="0" smtClean="0">
                <a:solidFill>
                  <a:srgbClr val="002060"/>
                </a:solidFill>
              </a:rPr>
              <a:t> </a:t>
            </a:r>
            <a:r>
              <a:rPr lang="en-US" sz="3600" b="1" dirty="0" err="1" smtClean="0">
                <a:solidFill>
                  <a:srgbClr val="002060"/>
                </a:solidFill>
              </a:rPr>
              <a:t>với</a:t>
            </a:r>
            <a:r>
              <a:rPr lang="en-US" sz="3600" b="1" dirty="0" smtClean="0">
                <a:solidFill>
                  <a:srgbClr val="002060"/>
                </a:solidFill>
              </a:rPr>
              <a:t> </a:t>
            </a:r>
            <a:r>
              <a:rPr lang="en-US" sz="3600" b="1" dirty="0" err="1" smtClean="0">
                <a:solidFill>
                  <a:srgbClr val="002060"/>
                </a:solidFill>
              </a:rPr>
              <a:t>chị</a:t>
            </a:r>
            <a:r>
              <a:rPr lang="en-US" sz="3600" b="1" dirty="0" smtClean="0">
                <a:solidFill>
                  <a:srgbClr val="002060"/>
                </a:solidFill>
              </a:rPr>
              <a:t> Thanh </a:t>
            </a:r>
            <a:r>
              <a:rPr lang="en-US" sz="3600" b="1" dirty="0" err="1" smtClean="0">
                <a:solidFill>
                  <a:srgbClr val="002060"/>
                </a:solidFill>
              </a:rPr>
              <a:t>là</a:t>
            </a:r>
            <a:r>
              <a:rPr lang="en-US" sz="3600" b="1" dirty="0" smtClean="0">
                <a:solidFill>
                  <a:srgbClr val="002060"/>
                </a:solidFill>
              </a:rPr>
              <a:t> </a:t>
            </a:r>
            <a:r>
              <a:rPr lang="en-US" sz="3600" b="1" dirty="0" err="1" smtClean="0">
                <a:solidFill>
                  <a:srgbClr val="002060"/>
                </a:solidFill>
              </a:rPr>
              <a:t>sai</a:t>
            </a:r>
            <a:r>
              <a:rPr lang="en-US" sz="3600" b="1" dirty="0" smtClean="0">
                <a:solidFill>
                  <a:srgbClr val="002060"/>
                </a:solidFill>
              </a:rPr>
              <a:t>.</a:t>
            </a:r>
            <a:endParaRPr lang="en-US" sz="3600" b="1" dirty="0">
              <a:solidFill>
                <a:srgbClr val="002060"/>
              </a:solidFill>
            </a:endParaRPr>
          </a:p>
        </p:txBody>
      </p:sp>
    </p:spTree>
    <p:extLst>
      <p:ext uri="{BB962C8B-B14F-4D97-AF65-F5344CB8AC3E}">
        <p14:creationId xmlns:p14="http://schemas.microsoft.com/office/powerpoint/2010/main" val="1897924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109" y="443344"/>
            <a:ext cx="11831782" cy="1246911"/>
          </a:xfrm>
        </p:spPr>
        <p:txBody>
          <a:bodyPr/>
          <a:lstStyle/>
          <a:p>
            <a:pPr algn="l"/>
            <a:r>
              <a:rPr lang="en-US" sz="3600" b="1" dirty="0" smtClean="0">
                <a:latin typeface="Times New Roman" panose="02020603050405020304" pitchFamily="18" charset="0"/>
                <a:cs typeface="Times New Roman" panose="02020603050405020304" pitchFamily="18" charset="0"/>
              </a:rPr>
              <a:t>c/ </a:t>
            </a:r>
            <a:r>
              <a:rPr lang="en-US" sz="3600" b="1" dirty="0" err="1" smtClean="0">
                <a:latin typeface="Times New Roman" panose="02020603050405020304" pitchFamily="18" charset="0"/>
                <a:cs typeface="Times New Roman" panose="02020603050405020304" pitchFamily="18" charset="0"/>
              </a:rPr>
              <a:t>Nếu</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em</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là</a:t>
            </a:r>
            <a:r>
              <a:rPr lang="en-US" sz="3600" b="1" dirty="0" smtClean="0">
                <a:latin typeface="Times New Roman" panose="02020603050405020304" pitchFamily="18" charset="0"/>
                <a:cs typeface="Times New Roman" panose="02020603050405020304" pitchFamily="18" charset="0"/>
              </a:rPr>
              <a:t> Nam, </a:t>
            </a:r>
            <a:r>
              <a:rPr lang="en-US" sz="3600" b="1" dirty="0" err="1" smtClean="0">
                <a:latin typeface="Times New Roman" panose="02020603050405020304" pitchFamily="18" charset="0"/>
                <a:cs typeface="Times New Roman" panose="02020603050405020304" pitchFamily="18" charset="0"/>
              </a:rPr>
              <a:t>em</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sẽ</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ứng</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xử</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thế</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nào</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để</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thể</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hiện</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mình</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là</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người</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lịch</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sự</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có</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văn</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hóa</a:t>
            </a:r>
            <a:r>
              <a:rPr lang="en-US" sz="3600" b="1" dirty="0" smtClean="0">
                <a:latin typeface="Times New Roman" panose="02020603050405020304" pitchFamily="18" charset="0"/>
                <a:cs typeface="Times New Roman" panose="02020603050405020304" pitchFamily="18" charset="0"/>
              </a:rPr>
              <a:t> ?</a:t>
            </a:r>
            <a:endParaRPr lang="en-US" sz="36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249381" y="1967346"/>
            <a:ext cx="11762509" cy="1754326"/>
          </a:xfrm>
          <a:prstGeom prst="rect">
            <a:avLst/>
          </a:prstGeom>
          <a:noFill/>
        </p:spPr>
        <p:txBody>
          <a:bodyPr wrap="square" rtlCol="0">
            <a:spAutoFit/>
          </a:bodyPr>
          <a:lstStyle/>
          <a:p>
            <a:r>
              <a:rPr lang="en-US" sz="3600" b="1" dirty="0" err="1" smtClean="0">
                <a:solidFill>
                  <a:srgbClr val="002060"/>
                </a:solidFill>
                <a:latin typeface="Times New Roman" panose="02020603050405020304" pitchFamily="18" charset="0"/>
                <a:cs typeface="Times New Roman" panose="02020603050405020304" pitchFamily="18" charset="0"/>
              </a:rPr>
              <a:t>Em</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sẽ</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nhẹ</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nhàng</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nói</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cho</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chị</a:t>
            </a:r>
            <a:r>
              <a:rPr lang="en-US" sz="3600" b="1" dirty="0" smtClean="0">
                <a:solidFill>
                  <a:srgbClr val="002060"/>
                </a:solidFill>
                <a:latin typeface="Times New Roman" panose="02020603050405020304" pitchFamily="18" charset="0"/>
                <a:cs typeface="Times New Roman" panose="02020603050405020304" pitchFamily="18" charset="0"/>
              </a:rPr>
              <a:t> Thanh </a:t>
            </a:r>
            <a:r>
              <a:rPr lang="en-US" sz="3600" b="1" dirty="0" err="1" smtClean="0">
                <a:solidFill>
                  <a:srgbClr val="002060"/>
                </a:solidFill>
                <a:latin typeface="Times New Roman" panose="02020603050405020304" pitchFamily="18" charset="0"/>
                <a:cs typeface="Times New Roman" panose="02020603050405020304" pitchFamily="18" charset="0"/>
              </a:rPr>
              <a:t>hiểu</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là</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vỉa</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hè</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là</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dành</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ch</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người</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đi</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bộ</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chị</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không</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nên</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bày</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bàn</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ghế</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ra</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vỉa</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hè</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như</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vậy</a:t>
            </a:r>
            <a:r>
              <a:rPr lang="en-US" sz="3600" b="1" dirty="0" smtClean="0">
                <a:solidFill>
                  <a:srgbClr val="002060"/>
                </a:solidFill>
                <a:latin typeface="Times New Roman" panose="02020603050405020304" pitchFamily="18" charset="0"/>
                <a:cs typeface="Times New Roman" panose="02020603050405020304" pitchFamily="18" charset="0"/>
              </a:rPr>
              <a:t>.</a:t>
            </a:r>
            <a:endParaRPr lang="en-US" sz="3600" b="1" dirty="0">
              <a:solidFill>
                <a:srgbClr val="002060"/>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2355273" y="3998763"/>
            <a:ext cx="7121236" cy="249901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b="1" dirty="0" smtClean="0">
                <a:solidFill>
                  <a:srgbClr val="7030A0"/>
                </a:solidFill>
                <a:latin typeface="Times New Roman" panose="02020603050405020304" pitchFamily="18" charset="0"/>
                <a:cs typeface="Times New Roman" panose="02020603050405020304" pitchFamily="18" charset="0"/>
              </a:rPr>
              <a:t>Cho </a:t>
            </a:r>
            <a:r>
              <a:rPr lang="en-US" sz="2800" b="1" dirty="0" err="1" smtClean="0">
                <a:solidFill>
                  <a:srgbClr val="7030A0"/>
                </a:solidFill>
                <a:latin typeface="Times New Roman" panose="02020603050405020304" pitchFamily="18" charset="0"/>
                <a:cs typeface="Times New Roman" panose="02020603050405020304" pitchFamily="18" charset="0"/>
              </a:rPr>
              <a:t>dù</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mình</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đúng</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người</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sai</a:t>
            </a:r>
            <a:endParaRPr lang="en-US" sz="2800" b="1" dirty="0" smtClean="0">
              <a:solidFill>
                <a:srgbClr val="7030A0"/>
              </a:solidFill>
              <a:latin typeface="Times New Roman" panose="02020603050405020304" pitchFamily="18" charset="0"/>
              <a:cs typeface="Times New Roman" panose="02020603050405020304" pitchFamily="18" charset="0"/>
            </a:endParaRPr>
          </a:p>
          <a:p>
            <a:pPr algn="ctr"/>
            <a:r>
              <a:rPr lang="en-US" sz="2800" b="1" dirty="0" err="1" smtClean="0">
                <a:solidFill>
                  <a:srgbClr val="7030A0"/>
                </a:solidFill>
                <a:latin typeface="Times New Roman" panose="02020603050405020304" pitchFamily="18" charset="0"/>
                <a:cs typeface="Times New Roman" panose="02020603050405020304" pitchFamily="18" charset="0"/>
              </a:rPr>
              <a:t>Chớ</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nên</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cự</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cãi</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chẳng</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ai</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quý</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mình</a:t>
            </a:r>
            <a:endParaRPr lang="en-US" sz="2800" b="1" dirty="0" smtClean="0">
              <a:solidFill>
                <a:srgbClr val="7030A0"/>
              </a:solidFill>
              <a:latin typeface="Times New Roman" panose="02020603050405020304" pitchFamily="18" charset="0"/>
              <a:cs typeface="Times New Roman" panose="02020603050405020304" pitchFamily="18" charset="0"/>
            </a:endParaRPr>
          </a:p>
          <a:p>
            <a:pPr algn="ctr"/>
            <a:r>
              <a:rPr lang="en-US" sz="2800" b="1" dirty="0" err="1" smtClean="0">
                <a:solidFill>
                  <a:srgbClr val="7030A0"/>
                </a:solidFill>
                <a:latin typeface="Times New Roman" panose="02020603050405020304" pitchFamily="18" charset="0"/>
                <a:cs typeface="Times New Roman" panose="02020603050405020304" pitchFamily="18" charset="0"/>
              </a:rPr>
              <a:t>Cư</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xử</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sao</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cho</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thấu</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tình</a:t>
            </a:r>
            <a:endParaRPr lang="en-US" sz="2800" b="1" dirty="0" smtClean="0">
              <a:solidFill>
                <a:srgbClr val="7030A0"/>
              </a:solidFill>
              <a:latin typeface="Times New Roman" panose="02020603050405020304" pitchFamily="18" charset="0"/>
              <a:cs typeface="Times New Roman" panose="02020603050405020304" pitchFamily="18" charset="0"/>
            </a:endParaRPr>
          </a:p>
          <a:p>
            <a:pPr algn="ctr"/>
            <a:r>
              <a:rPr lang="en-US" sz="2800" b="1" dirty="0" err="1" smtClean="0">
                <a:solidFill>
                  <a:srgbClr val="7030A0"/>
                </a:solidFill>
                <a:latin typeface="Times New Roman" panose="02020603050405020304" pitchFamily="18" charset="0"/>
                <a:cs typeface="Times New Roman" panose="02020603050405020304" pitchFamily="18" charset="0"/>
              </a:rPr>
              <a:t>Người</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thương</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bạn</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quý</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gia</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đình</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yên</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vui</a:t>
            </a:r>
            <a:r>
              <a:rPr lang="en-US" sz="2800" b="1" dirty="0" smtClean="0">
                <a:solidFill>
                  <a:srgbClr val="7030A0"/>
                </a:solidFill>
                <a:latin typeface="Times New Roman" panose="02020603050405020304" pitchFamily="18" charset="0"/>
                <a:cs typeface="Times New Roman" panose="02020603050405020304" pitchFamily="18" charset="0"/>
              </a:rPr>
              <a:t>.</a:t>
            </a:r>
            <a:endParaRPr lang="en-US" sz="28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3679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84909"/>
            <a:ext cx="5458691" cy="1122217"/>
          </a:xfrm>
        </p:spPr>
        <p:txBody>
          <a:bodyPr/>
          <a:lstStyle/>
          <a:p>
            <a:pPr marL="0" marR="0" algn="l">
              <a:spcBef>
                <a:spcPts val="0"/>
              </a:spcBef>
              <a:spcAft>
                <a:spcPts val="0"/>
              </a:spcAft>
            </a:pPr>
            <a:r>
              <a:rPr lang="en-US" sz="3600" b="1" dirty="0" err="1" smtClean="0">
                <a:solidFill>
                  <a:srgbClr val="FF0000"/>
                </a:solidFill>
                <a:latin typeface="Times New Roman" panose="02020603050405020304" pitchFamily="18" charset="0"/>
                <a:ea typeface="Times New Roman" panose="02020603050405020304" pitchFamily="18" charset="0"/>
              </a:rPr>
              <a:t>III.Hoạt</a:t>
            </a:r>
            <a:r>
              <a:rPr lang="en-US" sz="3600" b="1" dirty="0" smtClean="0">
                <a:solidFill>
                  <a:srgbClr val="FF0000"/>
                </a:solidFill>
                <a:latin typeface="Times New Roman" panose="02020603050405020304" pitchFamily="18" charset="0"/>
                <a:ea typeface="Times New Roman" panose="02020603050405020304" pitchFamily="18" charset="0"/>
              </a:rPr>
              <a:t> </a:t>
            </a:r>
            <a:r>
              <a:rPr lang="en-US" sz="3600" b="1" dirty="0" err="1" smtClean="0">
                <a:solidFill>
                  <a:srgbClr val="FF0000"/>
                </a:solidFill>
                <a:latin typeface="Times New Roman" panose="02020603050405020304" pitchFamily="18" charset="0"/>
                <a:ea typeface="Times New Roman" panose="02020603050405020304" pitchFamily="18" charset="0"/>
              </a:rPr>
              <a:t>động</a:t>
            </a:r>
            <a:r>
              <a:rPr lang="en-US" sz="3600" b="1" dirty="0" smtClean="0">
                <a:solidFill>
                  <a:srgbClr val="FF0000"/>
                </a:solidFill>
                <a:latin typeface="Times New Roman" panose="02020603050405020304" pitchFamily="18" charset="0"/>
                <a:ea typeface="Times New Roman" panose="02020603050405020304" pitchFamily="18" charset="0"/>
              </a:rPr>
              <a:t> </a:t>
            </a:r>
            <a:r>
              <a:rPr lang="en-US" sz="3600" b="1" dirty="0" err="1" smtClean="0">
                <a:solidFill>
                  <a:srgbClr val="FF0000"/>
                </a:solidFill>
                <a:latin typeface="Times New Roman" panose="02020603050405020304" pitchFamily="18" charset="0"/>
                <a:ea typeface="Times New Roman" panose="02020603050405020304" pitchFamily="18" charset="0"/>
              </a:rPr>
              <a:t>ứng</a:t>
            </a:r>
            <a:r>
              <a:rPr lang="en-US" sz="3600" b="1" dirty="0" smtClean="0">
                <a:solidFill>
                  <a:srgbClr val="FF0000"/>
                </a:solidFill>
                <a:latin typeface="Times New Roman" panose="02020603050405020304" pitchFamily="18" charset="0"/>
                <a:ea typeface="Times New Roman" panose="02020603050405020304" pitchFamily="18" charset="0"/>
              </a:rPr>
              <a:t> </a:t>
            </a:r>
            <a:r>
              <a:rPr lang="en-US" sz="3600" b="1" dirty="0" err="1" smtClean="0">
                <a:solidFill>
                  <a:srgbClr val="FF0000"/>
                </a:solidFill>
                <a:latin typeface="Times New Roman" panose="02020603050405020304" pitchFamily="18" charset="0"/>
                <a:ea typeface="Times New Roman" panose="02020603050405020304" pitchFamily="18" charset="0"/>
              </a:rPr>
              <a:t>dụng</a:t>
            </a:r>
            <a:endParaRPr lang="en-US" dirty="0"/>
          </a:p>
        </p:txBody>
      </p:sp>
      <p:sp>
        <p:nvSpPr>
          <p:cNvPr id="3" name="Rectangle 2"/>
          <p:cNvSpPr/>
          <p:nvPr/>
        </p:nvSpPr>
        <p:spPr>
          <a:xfrm>
            <a:off x="609600" y="1607126"/>
            <a:ext cx="5999018" cy="4511620"/>
          </a:xfrm>
          <a:prstGeom prst="rect">
            <a:avLst/>
          </a:prstGeom>
        </p:spPr>
        <p:txBody>
          <a:bodyPr wrap="square">
            <a:spAutoFit/>
          </a:bodyPr>
          <a:lstStyle/>
          <a:p>
            <a:pPr>
              <a:lnSpc>
                <a:spcPct val="115000"/>
              </a:lnSpc>
            </a:pP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ngày</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giáp</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Tết</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cửa</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hàng</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gần</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nhà</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Ngọc</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trang</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trí</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giăng</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đèn</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rất</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đẹp</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Buổi</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tối</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Ngọc</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cùng</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bạn</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đi</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dạo</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nhìn</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ngắm</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cửa</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hàng</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Thấy</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cửa</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hàng</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đẹp</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Ngọc</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bạn</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đều</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đứng</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lại</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thật</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lâu</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nhìn</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ngắm</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trò</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cười</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đùa</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choán</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hết</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cả</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lối</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đi</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đi</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bộ</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lề</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phải</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tìm</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cách</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lách</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qua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bạn</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ấy</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đi</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b="1" dirty="0">
              <a:effectLst/>
              <a:latin typeface="TNKeyUni-Boton" panose="02020500000000000000" pitchFamily="18"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2800" y="1717964"/>
            <a:ext cx="4835236" cy="4253345"/>
          </a:xfrm>
          <a:prstGeom prst="rect">
            <a:avLst/>
          </a:prstGeom>
        </p:spPr>
      </p:pic>
    </p:spTree>
    <p:extLst>
      <p:ext uri="{BB962C8B-B14F-4D97-AF65-F5344CB8AC3E}">
        <p14:creationId xmlns:p14="http://schemas.microsoft.com/office/powerpoint/2010/main" val="4013641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
                                        </p:tgtEl>
                                        <p:attrNameLst>
                                          <p:attrName>style.color</p:attrName>
                                        </p:attrNameLst>
                                      </p:cBhvr>
                                      <p:to>
                                        <a:schemeClr val="bg1"/>
                                      </p:to>
                                    </p:animClr>
                                    <p:animClr clrSpc="rgb" dir="cw">
                                      <p:cBhvr>
                                        <p:cTn id="7" dur="250" autoRev="1" fill="remove"/>
                                        <p:tgtEl>
                                          <p:spTgt spid="2"/>
                                        </p:tgtEl>
                                        <p:attrNameLst>
                                          <p:attrName>fillcolor</p:attrName>
                                        </p:attrNameLst>
                                      </p:cBhvr>
                                      <p:to>
                                        <a:schemeClr val="bg1"/>
                                      </p:to>
                                    </p:animClr>
                                    <p:set>
                                      <p:cBhvr>
                                        <p:cTn id="8" dur="250" autoRev="1" fill="remove"/>
                                        <p:tgtEl>
                                          <p:spTgt spid="2"/>
                                        </p:tgtEl>
                                        <p:attrNameLst>
                                          <p:attrName>fill.type</p:attrName>
                                        </p:attrNameLst>
                                      </p:cBhvr>
                                      <p:to>
                                        <p:strVal val="solid"/>
                                      </p:to>
                                    </p:set>
                                    <p:set>
                                      <p:cBhvr>
                                        <p:cTn id="9" dur="250" autoRev="1" fill="remove"/>
                                        <p:tgtEl>
                                          <p:spTgt spid="2"/>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528" y="274638"/>
            <a:ext cx="10806546" cy="1143000"/>
          </a:xfrm>
        </p:spPr>
        <p:txBody>
          <a:bodyPr/>
          <a:lstStyle/>
          <a:p>
            <a:pPr algn="l"/>
            <a:r>
              <a:rPr lang="en-US" sz="3600" b="1" dirty="0" err="1" smtClean="0">
                <a:solidFill>
                  <a:srgbClr val="C00000"/>
                </a:solidFill>
                <a:latin typeface="Times New Roman" panose="02020603050405020304" pitchFamily="18" charset="0"/>
                <a:cs typeface="Times New Roman" panose="02020603050405020304" pitchFamily="18" charset="0"/>
              </a:rPr>
              <a:t>Nếu</a:t>
            </a:r>
            <a:r>
              <a:rPr lang="en-US" sz="3600" b="1" dirty="0" smtClean="0">
                <a:solidFill>
                  <a:srgbClr val="C00000"/>
                </a:solidFill>
                <a:latin typeface="Times New Roman" panose="02020603050405020304" pitchFamily="18" charset="0"/>
                <a:cs typeface="Times New Roman" panose="02020603050405020304" pitchFamily="18" charset="0"/>
              </a:rPr>
              <a:t> </a:t>
            </a:r>
            <a:r>
              <a:rPr lang="en-US" sz="3600" b="1" dirty="0" err="1" smtClean="0">
                <a:solidFill>
                  <a:srgbClr val="C00000"/>
                </a:solidFill>
                <a:latin typeface="Times New Roman" panose="02020603050405020304" pitchFamily="18" charset="0"/>
                <a:cs typeface="Times New Roman" panose="02020603050405020304" pitchFamily="18" charset="0"/>
              </a:rPr>
              <a:t>em</a:t>
            </a:r>
            <a:r>
              <a:rPr lang="en-US" sz="3600" b="1" dirty="0" smtClean="0">
                <a:solidFill>
                  <a:srgbClr val="C00000"/>
                </a:solidFill>
                <a:latin typeface="Times New Roman" panose="02020603050405020304" pitchFamily="18" charset="0"/>
                <a:cs typeface="Times New Roman" panose="02020603050405020304" pitchFamily="18" charset="0"/>
              </a:rPr>
              <a:t> </a:t>
            </a:r>
            <a:r>
              <a:rPr lang="en-US" sz="3600" b="1" dirty="0" err="1" smtClean="0">
                <a:solidFill>
                  <a:srgbClr val="C00000"/>
                </a:solidFill>
                <a:latin typeface="Times New Roman" panose="02020603050405020304" pitchFamily="18" charset="0"/>
                <a:cs typeface="Times New Roman" panose="02020603050405020304" pitchFamily="18" charset="0"/>
              </a:rPr>
              <a:t>là</a:t>
            </a:r>
            <a:r>
              <a:rPr lang="en-US" sz="3600" b="1" dirty="0" smtClean="0">
                <a:solidFill>
                  <a:srgbClr val="C00000"/>
                </a:solidFill>
                <a:latin typeface="Times New Roman" panose="02020603050405020304" pitchFamily="18" charset="0"/>
                <a:cs typeface="Times New Roman" panose="02020603050405020304" pitchFamily="18" charset="0"/>
              </a:rPr>
              <a:t> </a:t>
            </a:r>
            <a:r>
              <a:rPr lang="en-US" sz="3600" b="1" dirty="0" err="1" smtClean="0">
                <a:solidFill>
                  <a:srgbClr val="C00000"/>
                </a:solidFill>
                <a:latin typeface="Times New Roman" panose="02020603050405020304" pitchFamily="18" charset="0"/>
                <a:cs typeface="Times New Roman" panose="02020603050405020304" pitchFamily="18" charset="0"/>
              </a:rPr>
              <a:t>bạn</a:t>
            </a:r>
            <a:r>
              <a:rPr lang="en-US" sz="3600" b="1" dirty="0" smtClean="0">
                <a:solidFill>
                  <a:srgbClr val="C00000"/>
                </a:solidFill>
                <a:latin typeface="Times New Roman" panose="02020603050405020304" pitchFamily="18" charset="0"/>
                <a:cs typeface="Times New Roman" panose="02020603050405020304" pitchFamily="18" charset="0"/>
              </a:rPr>
              <a:t> </a:t>
            </a:r>
            <a:r>
              <a:rPr lang="en-US" sz="3600" b="1" dirty="0" err="1" smtClean="0">
                <a:solidFill>
                  <a:srgbClr val="C00000"/>
                </a:solidFill>
                <a:latin typeface="Times New Roman" panose="02020603050405020304" pitchFamily="18" charset="0"/>
                <a:cs typeface="Times New Roman" panose="02020603050405020304" pitchFamily="18" charset="0"/>
              </a:rPr>
              <a:t>Ngọc</a:t>
            </a:r>
            <a:r>
              <a:rPr lang="en-US" sz="3600" b="1" dirty="0" smtClean="0">
                <a:solidFill>
                  <a:srgbClr val="C00000"/>
                </a:solidFill>
                <a:latin typeface="Times New Roman" panose="02020603050405020304" pitchFamily="18" charset="0"/>
                <a:cs typeface="Times New Roman" panose="02020603050405020304" pitchFamily="18" charset="0"/>
              </a:rPr>
              <a:t>, </a:t>
            </a:r>
            <a:r>
              <a:rPr lang="en-US" sz="3600" b="1" dirty="0" err="1" smtClean="0">
                <a:solidFill>
                  <a:srgbClr val="C00000"/>
                </a:solidFill>
                <a:latin typeface="Times New Roman" panose="02020603050405020304" pitchFamily="18" charset="0"/>
                <a:cs typeface="Times New Roman" panose="02020603050405020304" pitchFamily="18" charset="0"/>
              </a:rPr>
              <a:t>em</a:t>
            </a:r>
            <a:r>
              <a:rPr lang="en-US" sz="3600" b="1" dirty="0" smtClean="0">
                <a:solidFill>
                  <a:srgbClr val="C00000"/>
                </a:solidFill>
                <a:latin typeface="Times New Roman" panose="02020603050405020304" pitchFamily="18" charset="0"/>
                <a:cs typeface="Times New Roman" panose="02020603050405020304" pitchFamily="18" charset="0"/>
              </a:rPr>
              <a:t> </a:t>
            </a:r>
            <a:r>
              <a:rPr lang="en-US" sz="3600" b="1" dirty="0" err="1" smtClean="0">
                <a:solidFill>
                  <a:srgbClr val="C00000"/>
                </a:solidFill>
                <a:latin typeface="Times New Roman" panose="02020603050405020304" pitchFamily="18" charset="0"/>
                <a:cs typeface="Times New Roman" panose="02020603050405020304" pitchFamily="18" charset="0"/>
              </a:rPr>
              <a:t>sẽ</a:t>
            </a:r>
            <a:r>
              <a:rPr lang="en-US" sz="3600" b="1" dirty="0" smtClean="0">
                <a:solidFill>
                  <a:srgbClr val="C00000"/>
                </a:solidFill>
                <a:latin typeface="Times New Roman" panose="02020603050405020304" pitchFamily="18" charset="0"/>
                <a:cs typeface="Times New Roman" panose="02020603050405020304" pitchFamily="18" charset="0"/>
              </a:rPr>
              <a:t> </a:t>
            </a:r>
            <a:r>
              <a:rPr lang="en-US" sz="3600" b="1" dirty="0" err="1" smtClean="0">
                <a:solidFill>
                  <a:srgbClr val="C00000"/>
                </a:solidFill>
                <a:latin typeface="Times New Roman" panose="02020603050405020304" pitchFamily="18" charset="0"/>
                <a:cs typeface="Times New Roman" panose="02020603050405020304" pitchFamily="18" charset="0"/>
              </a:rPr>
              <a:t>nói</a:t>
            </a:r>
            <a:r>
              <a:rPr lang="en-US" sz="3600" b="1" dirty="0" smtClean="0">
                <a:solidFill>
                  <a:srgbClr val="C00000"/>
                </a:solidFill>
                <a:latin typeface="Times New Roman" panose="02020603050405020304" pitchFamily="18" charset="0"/>
                <a:cs typeface="Times New Roman" panose="02020603050405020304" pitchFamily="18" charset="0"/>
              </a:rPr>
              <a:t> </a:t>
            </a:r>
            <a:r>
              <a:rPr lang="en-US" sz="3600" b="1" dirty="0" err="1" smtClean="0">
                <a:solidFill>
                  <a:srgbClr val="C00000"/>
                </a:solidFill>
                <a:latin typeface="Times New Roman" panose="02020603050405020304" pitchFamily="18" charset="0"/>
                <a:cs typeface="Times New Roman" panose="02020603050405020304" pitchFamily="18" charset="0"/>
              </a:rPr>
              <a:t>gì</a:t>
            </a:r>
            <a:r>
              <a:rPr lang="en-US" sz="3600" b="1" dirty="0" smtClean="0">
                <a:solidFill>
                  <a:srgbClr val="C00000"/>
                </a:solidFill>
                <a:latin typeface="Times New Roman" panose="02020603050405020304" pitchFamily="18" charset="0"/>
                <a:cs typeface="Times New Roman" panose="02020603050405020304" pitchFamily="18" charset="0"/>
              </a:rPr>
              <a:t> </a:t>
            </a:r>
            <a:r>
              <a:rPr lang="en-US" sz="3600" b="1" dirty="0" err="1" smtClean="0">
                <a:solidFill>
                  <a:srgbClr val="C00000"/>
                </a:solidFill>
                <a:latin typeface="Times New Roman" panose="02020603050405020304" pitchFamily="18" charset="0"/>
                <a:cs typeface="Times New Roman" panose="02020603050405020304" pitchFamily="18" charset="0"/>
              </a:rPr>
              <a:t>với</a:t>
            </a:r>
            <a:r>
              <a:rPr lang="en-US" sz="3600" b="1" dirty="0" smtClean="0">
                <a:solidFill>
                  <a:srgbClr val="C00000"/>
                </a:solidFill>
                <a:latin typeface="Times New Roman" panose="02020603050405020304" pitchFamily="18" charset="0"/>
                <a:cs typeface="Times New Roman" panose="02020603050405020304" pitchFamily="18" charset="0"/>
              </a:rPr>
              <a:t> </a:t>
            </a:r>
            <a:r>
              <a:rPr lang="en-US" sz="3600" b="1" dirty="0" err="1" smtClean="0">
                <a:solidFill>
                  <a:srgbClr val="C00000"/>
                </a:solidFill>
                <a:latin typeface="Times New Roman" panose="02020603050405020304" pitchFamily="18" charset="0"/>
                <a:cs typeface="Times New Roman" panose="02020603050405020304" pitchFamily="18" charset="0"/>
              </a:rPr>
              <a:t>bạn</a:t>
            </a:r>
            <a:r>
              <a:rPr lang="en-US" sz="3600" b="1" dirty="0" smtClean="0">
                <a:solidFill>
                  <a:srgbClr val="C00000"/>
                </a:solidFill>
                <a:latin typeface="Times New Roman" panose="02020603050405020304" pitchFamily="18" charset="0"/>
                <a:cs typeface="Times New Roman" panose="02020603050405020304" pitchFamily="18" charset="0"/>
              </a:rPr>
              <a:t> </a:t>
            </a:r>
            <a:r>
              <a:rPr lang="en-US" sz="3600" b="1" dirty="0" err="1" smtClean="0">
                <a:solidFill>
                  <a:srgbClr val="C00000"/>
                </a:solidFill>
                <a:latin typeface="Times New Roman" panose="02020603050405020304" pitchFamily="18" charset="0"/>
                <a:cs typeface="Times New Roman" panose="02020603050405020304" pitchFamily="18" charset="0"/>
              </a:rPr>
              <a:t>ấy</a:t>
            </a:r>
            <a:r>
              <a:rPr lang="en-US" sz="3600" b="1" dirty="0" smtClean="0">
                <a:solidFill>
                  <a:srgbClr val="C00000"/>
                </a:solidFill>
                <a:latin typeface="Times New Roman" panose="02020603050405020304" pitchFamily="18" charset="0"/>
                <a:cs typeface="Times New Roman" panose="02020603050405020304" pitchFamily="18" charset="0"/>
              </a:rPr>
              <a:t>?</a:t>
            </a:r>
            <a:endParaRPr lang="en-US" sz="3600" b="1" dirty="0">
              <a:solidFill>
                <a:srgbClr val="C0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35527" y="1676400"/>
            <a:ext cx="11831781" cy="1754326"/>
          </a:xfrm>
          <a:prstGeom prst="rect">
            <a:avLst/>
          </a:prstGeom>
          <a:noFill/>
        </p:spPr>
        <p:txBody>
          <a:bodyPr wrap="square" rtlCol="0">
            <a:spAutoFit/>
          </a:bodyPr>
          <a:lstStyle/>
          <a:p>
            <a:r>
              <a:rPr lang="en-US" sz="3600" b="1" dirty="0" err="1" smtClean="0">
                <a:solidFill>
                  <a:srgbClr val="002060"/>
                </a:solidFill>
                <a:latin typeface="Times New Roman" panose="02020603050405020304" pitchFamily="18" charset="0"/>
                <a:cs typeface="Times New Roman" panose="02020603050405020304" pitchFamily="18" charset="0"/>
              </a:rPr>
              <a:t>Nếu</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em</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là</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bạn</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Ngọc</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em</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sẽ</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nói</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với</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bạn</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ấy</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là</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Chúng</a:t>
            </a:r>
            <a:r>
              <a:rPr lang="en-US" sz="3600" b="1" dirty="0" smtClean="0">
                <a:solidFill>
                  <a:srgbClr val="002060"/>
                </a:solidFill>
                <a:latin typeface="Times New Roman" panose="02020603050405020304" pitchFamily="18" charset="0"/>
                <a:cs typeface="Times New Roman" panose="02020603050405020304" pitchFamily="18" charset="0"/>
              </a:rPr>
              <a:t> ta </a:t>
            </a:r>
            <a:r>
              <a:rPr lang="en-US" sz="3600" b="1" dirty="0" err="1" smtClean="0">
                <a:solidFill>
                  <a:srgbClr val="002060"/>
                </a:solidFill>
                <a:latin typeface="Times New Roman" panose="02020603050405020304" pitchFamily="18" charset="0"/>
                <a:cs typeface="Times New Roman" panose="02020603050405020304" pitchFamily="18" charset="0"/>
              </a:rPr>
              <a:t>không</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nên</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tụ</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tập</a:t>
            </a:r>
            <a:r>
              <a:rPr lang="en-US" sz="3600" b="1" dirty="0" smtClean="0">
                <a:solidFill>
                  <a:srgbClr val="002060"/>
                </a:solidFill>
                <a:latin typeface="Times New Roman" panose="02020603050405020304" pitchFamily="18" charset="0"/>
                <a:cs typeface="Times New Roman" panose="02020603050405020304" pitchFamily="18" charset="0"/>
              </a:rPr>
              <a:t> ở </a:t>
            </a:r>
            <a:r>
              <a:rPr lang="en-US" sz="3600" b="1" dirty="0" err="1" smtClean="0">
                <a:solidFill>
                  <a:srgbClr val="002060"/>
                </a:solidFill>
                <a:latin typeface="Times New Roman" panose="02020603050405020304" pitchFamily="18" charset="0"/>
                <a:cs typeface="Times New Roman" panose="02020603050405020304" pitchFamily="18" charset="0"/>
              </a:rPr>
              <a:t>vỉa</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hè</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vì</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sẽ</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làm</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ảnh</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hưởng</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đến</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những</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người</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tham</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gia</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giao</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rgbClr val="002060"/>
                </a:solidFill>
                <a:latin typeface="Times New Roman" panose="02020603050405020304" pitchFamily="18" charset="0"/>
                <a:cs typeface="Times New Roman" panose="02020603050405020304" pitchFamily="18" charset="0"/>
              </a:rPr>
              <a:t>thông</a:t>
            </a:r>
            <a:r>
              <a:rPr lang="en-US" sz="3600" b="1" dirty="0" smtClean="0">
                <a:solidFill>
                  <a:srgbClr val="002060"/>
                </a:solidFill>
                <a:latin typeface="Times New Roman" panose="02020603050405020304" pitchFamily="18" charset="0"/>
                <a:cs typeface="Times New Roman" panose="02020603050405020304" pitchFamily="18" charset="0"/>
              </a:rPr>
              <a:t>.</a:t>
            </a:r>
            <a:endParaRPr lang="en-US" sz="3600" b="1" dirty="0">
              <a:solidFill>
                <a:srgbClr val="002060"/>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976744" y="4530437"/>
            <a:ext cx="10349345" cy="169025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smtClean="0">
                <a:solidFill>
                  <a:srgbClr val="185DA8"/>
                </a:solidFill>
                <a:latin typeface="Times New Roman" panose="02020603050405020304" pitchFamily="18" charset="0"/>
                <a:cs typeface="Times New Roman" panose="02020603050405020304" pitchFamily="18" charset="0"/>
              </a:rPr>
              <a:t>Vỉa</a:t>
            </a:r>
            <a:r>
              <a:rPr lang="en-US" sz="3600" b="1" dirty="0" smtClean="0">
                <a:solidFill>
                  <a:srgbClr val="185DA8"/>
                </a:solidFill>
                <a:latin typeface="Times New Roman" panose="02020603050405020304" pitchFamily="18" charset="0"/>
                <a:cs typeface="Times New Roman" panose="02020603050405020304" pitchFamily="18" charset="0"/>
              </a:rPr>
              <a:t> </a:t>
            </a:r>
            <a:r>
              <a:rPr lang="en-US" sz="3600" b="1" dirty="0" err="1" smtClean="0">
                <a:solidFill>
                  <a:srgbClr val="185DA8"/>
                </a:solidFill>
                <a:latin typeface="Times New Roman" panose="02020603050405020304" pitchFamily="18" charset="0"/>
                <a:cs typeface="Times New Roman" panose="02020603050405020304" pitchFamily="18" charset="0"/>
              </a:rPr>
              <a:t>hè</a:t>
            </a:r>
            <a:r>
              <a:rPr lang="en-US" sz="3600" b="1" dirty="0" smtClean="0">
                <a:solidFill>
                  <a:srgbClr val="185DA8"/>
                </a:solidFill>
                <a:latin typeface="Times New Roman" panose="02020603050405020304" pitchFamily="18" charset="0"/>
                <a:cs typeface="Times New Roman" panose="02020603050405020304" pitchFamily="18" charset="0"/>
              </a:rPr>
              <a:t> </a:t>
            </a:r>
            <a:r>
              <a:rPr lang="en-US" sz="3600" b="1" dirty="0" err="1" smtClean="0">
                <a:solidFill>
                  <a:srgbClr val="185DA8"/>
                </a:solidFill>
                <a:latin typeface="Times New Roman" panose="02020603050405020304" pitchFamily="18" charset="0"/>
                <a:cs typeface="Times New Roman" panose="02020603050405020304" pitchFamily="18" charset="0"/>
              </a:rPr>
              <a:t>là</a:t>
            </a:r>
            <a:r>
              <a:rPr lang="en-US" sz="3600" b="1" dirty="0" smtClean="0">
                <a:solidFill>
                  <a:srgbClr val="185DA8"/>
                </a:solidFill>
                <a:latin typeface="Times New Roman" panose="02020603050405020304" pitchFamily="18" charset="0"/>
                <a:cs typeface="Times New Roman" panose="02020603050405020304" pitchFamily="18" charset="0"/>
              </a:rPr>
              <a:t> </a:t>
            </a:r>
            <a:r>
              <a:rPr lang="en-US" sz="3600" b="1" dirty="0" err="1" smtClean="0">
                <a:solidFill>
                  <a:srgbClr val="185DA8"/>
                </a:solidFill>
                <a:latin typeface="Times New Roman" panose="02020603050405020304" pitchFamily="18" charset="0"/>
                <a:cs typeface="Times New Roman" panose="02020603050405020304" pitchFamily="18" charset="0"/>
              </a:rPr>
              <a:t>lối</a:t>
            </a:r>
            <a:r>
              <a:rPr lang="en-US" sz="3600" b="1" dirty="0" smtClean="0">
                <a:solidFill>
                  <a:srgbClr val="185DA8"/>
                </a:solidFill>
                <a:latin typeface="Times New Roman" panose="02020603050405020304" pitchFamily="18" charset="0"/>
                <a:cs typeface="Times New Roman" panose="02020603050405020304" pitchFamily="18" charset="0"/>
              </a:rPr>
              <a:t> </a:t>
            </a:r>
            <a:r>
              <a:rPr lang="en-US" sz="3600" b="1" dirty="0" err="1" smtClean="0">
                <a:solidFill>
                  <a:srgbClr val="185DA8"/>
                </a:solidFill>
                <a:latin typeface="Times New Roman" panose="02020603050405020304" pitchFamily="18" charset="0"/>
                <a:cs typeface="Times New Roman" panose="02020603050405020304" pitchFamily="18" charset="0"/>
              </a:rPr>
              <a:t>đi</a:t>
            </a:r>
            <a:r>
              <a:rPr lang="en-US" sz="3600" b="1" dirty="0" smtClean="0">
                <a:solidFill>
                  <a:srgbClr val="185DA8"/>
                </a:solidFill>
                <a:latin typeface="Times New Roman" panose="02020603050405020304" pitchFamily="18" charset="0"/>
                <a:cs typeface="Times New Roman" panose="02020603050405020304" pitchFamily="18" charset="0"/>
              </a:rPr>
              <a:t> </a:t>
            </a:r>
            <a:r>
              <a:rPr lang="en-US" sz="3600" b="1" dirty="0" err="1" smtClean="0">
                <a:solidFill>
                  <a:srgbClr val="185DA8"/>
                </a:solidFill>
                <a:latin typeface="Times New Roman" panose="02020603050405020304" pitchFamily="18" charset="0"/>
                <a:cs typeface="Times New Roman" panose="02020603050405020304" pitchFamily="18" charset="0"/>
              </a:rPr>
              <a:t>chung</a:t>
            </a:r>
            <a:r>
              <a:rPr lang="en-US" sz="3600" b="1" dirty="0" smtClean="0">
                <a:solidFill>
                  <a:srgbClr val="185DA8"/>
                </a:solidFill>
                <a:latin typeface="Times New Roman" panose="02020603050405020304" pitchFamily="18" charset="0"/>
                <a:cs typeface="Times New Roman" panose="02020603050405020304" pitchFamily="18" charset="0"/>
              </a:rPr>
              <a:t>, </a:t>
            </a:r>
            <a:r>
              <a:rPr lang="en-US" sz="3600" b="1" dirty="0" err="1" smtClean="0">
                <a:solidFill>
                  <a:srgbClr val="185DA8"/>
                </a:solidFill>
                <a:latin typeface="Times New Roman" panose="02020603050405020304" pitchFamily="18" charset="0"/>
                <a:cs typeface="Times New Roman" panose="02020603050405020304" pitchFamily="18" charset="0"/>
              </a:rPr>
              <a:t>không</a:t>
            </a:r>
            <a:r>
              <a:rPr lang="en-US" sz="3600" b="1" dirty="0" smtClean="0">
                <a:solidFill>
                  <a:srgbClr val="185DA8"/>
                </a:solidFill>
                <a:latin typeface="Times New Roman" panose="02020603050405020304" pitchFamily="18" charset="0"/>
                <a:cs typeface="Times New Roman" panose="02020603050405020304" pitchFamily="18" charset="0"/>
              </a:rPr>
              <a:t> </a:t>
            </a:r>
            <a:r>
              <a:rPr lang="en-US" sz="3600" b="1" dirty="0" err="1" smtClean="0">
                <a:solidFill>
                  <a:srgbClr val="185DA8"/>
                </a:solidFill>
                <a:latin typeface="Times New Roman" panose="02020603050405020304" pitchFamily="18" charset="0"/>
                <a:cs typeface="Times New Roman" panose="02020603050405020304" pitchFamily="18" charset="0"/>
              </a:rPr>
              <a:t>nên</a:t>
            </a:r>
            <a:r>
              <a:rPr lang="en-US" sz="3600" b="1" dirty="0" smtClean="0">
                <a:solidFill>
                  <a:srgbClr val="185DA8"/>
                </a:solidFill>
                <a:latin typeface="Times New Roman" panose="02020603050405020304" pitchFamily="18" charset="0"/>
                <a:cs typeface="Times New Roman" panose="02020603050405020304" pitchFamily="18" charset="0"/>
              </a:rPr>
              <a:t> </a:t>
            </a:r>
            <a:r>
              <a:rPr lang="en-US" sz="3600" b="1" dirty="0" err="1" smtClean="0">
                <a:solidFill>
                  <a:srgbClr val="185DA8"/>
                </a:solidFill>
                <a:latin typeface="Times New Roman" panose="02020603050405020304" pitchFamily="18" charset="0"/>
                <a:cs typeface="Times New Roman" panose="02020603050405020304" pitchFamily="18" charset="0"/>
              </a:rPr>
              <a:t>tụ</a:t>
            </a:r>
            <a:r>
              <a:rPr lang="en-US" sz="3600" b="1" dirty="0" smtClean="0">
                <a:solidFill>
                  <a:srgbClr val="185DA8"/>
                </a:solidFill>
                <a:latin typeface="Times New Roman" panose="02020603050405020304" pitchFamily="18" charset="0"/>
                <a:cs typeface="Times New Roman" panose="02020603050405020304" pitchFamily="18" charset="0"/>
              </a:rPr>
              <a:t> </a:t>
            </a:r>
            <a:r>
              <a:rPr lang="en-US" sz="3600" b="1" dirty="0" err="1" smtClean="0">
                <a:solidFill>
                  <a:srgbClr val="185DA8"/>
                </a:solidFill>
                <a:latin typeface="Times New Roman" panose="02020603050405020304" pitchFamily="18" charset="0"/>
                <a:cs typeface="Times New Roman" panose="02020603050405020304" pitchFamily="18" charset="0"/>
              </a:rPr>
              <a:t>tập</a:t>
            </a:r>
            <a:r>
              <a:rPr lang="en-US" sz="3600" b="1" dirty="0" smtClean="0">
                <a:solidFill>
                  <a:srgbClr val="185DA8"/>
                </a:solidFill>
                <a:latin typeface="Times New Roman" panose="02020603050405020304" pitchFamily="18" charset="0"/>
                <a:cs typeface="Times New Roman" panose="02020603050405020304" pitchFamily="18" charset="0"/>
              </a:rPr>
              <a:t>, </a:t>
            </a:r>
            <a:r>
              <a:rPr lang="en-US" sz="3600" b="1" dirty="0" err="1" smtClean="0">
                <a:solidFill>
                  <a:srgbClr val="185DA8"/>
                </a:solidFill>
                <a:latin typeface="Times New Roman" panose="02020603050405020304" pitchFamily="18" charset="0"/>
                <a:cs typeface="Times New Roman" panose="02020603050405020304" pitchFamily="18" charset="0"/>
              </a:rPr>
              <a:t>đùa</a:t>
            </a:r>
            <a:r>
              <a:rPr lang="en-US" sz="3600" b="1" dirty="0" smtClean="0">
                <a:solidFill>
                  <a:srgbClr val="185DA8"/>
                </a:solidFill>
                <a:latin typeface="Times New Roman" panose="02020603050405020304" pitchFamily="18" charset="0"/>
                <a:cs typeface="Times New Roman" panose="02020603050405020304" pitchFamily="18" charset="0"/>
              </a:rPr>
              <a:t> </a:t>
            </a:r>
            <a:r>
              <a:rPr lang="en-US" sz="3600" b="1" dirty="0" err="1" smtClean="0">
                <a:solidFill>
                  <a:srgbClr val="185DA8"/>
                </a:solidFill>
                <a:latin typeface="Times New Roman" panose="02020603050405020304" pitchFamily="18" charset="0"/>
                <a:cs typeface="Times New Roman" panose="02020603050405020304" pitchFamily="18" charset="0"/>
              </a:rPr>
              <a:t>giỡn</a:t>
            </a:r>
            <a:r>
              <a:rPr lang="en-US" sz="3600" b="1" dirty="0" smtClean="0">
                <a:solidFill>
                  <a:srgbClr val="185DA8"/>
                </a:solidFill>
                <a:latin typeface="Times New Roman" panose="02020603050405020304" pitchFamily="18" charset="0"/>
                <a:cs typeface="Times New Roman" panose="02020603050405020304" pitchFamily="18" charset="0"/>
              </a:rPr>
              <a:t>, </a:t>
            </a:r>
            <a:r>
              <a:rPr lang="en-US" sz="3600" b="1" dirty="0" err="1" smtClean="0">
                <a:solidFill>
                  <a:srgbClr val="185DA8"/>
                </a:solidFill>
                <a:latin typeface="Times New Roman" panose="02020603050405020304" pitchFamily="18" charset="0"/>
                <a:cs typeface="Times New Roman" panose="02020603050405020304" pitchFamily="18" charset="0"/>
              </a:rPr>
              <a:t>làm</a:t>
            </a:r>
            <a:r>
              <a:rPr lang="en-US" sz="3600" b="1" dirty="0" smtClean="0">
                <a:solidFill>
                  <a:srgbClr val="185DA8"/>
                </a:solidFill>
                <a:latin typeface="Times New Roman" panose="02020603050405020304" pitchFamily="18" charset="0"/>
                <a:cs typeface="Times New Roman" panose="02020603050405020304" pitchFamily="18" charset="0"/>
              </a:rPr>
              <a:t> </a:t>
            </a:r>
            <a:r>
              <a:rPr lang="en-US" sz="3600" b="1" dirty="0" err="1" smtClean="0">
                <a:solidFill>
                  <a:srgbClr val="185DA8"/>
                </a:solidFill>
                <a:latin typeface="Times New Roman" panose="02020603050405020304" pitchFamily="18" charset="0"/>
                <a:cs typeface="Times New Roman" panose="02020603050405020304" pitchFamily="18" charset="0"/>
              </a:rPr>
              <a:t>ảnh</a:t>
            </a:r>
            <a:r>
              <a:rPr lang="en-US" sz="3600" b="1" dirty="0" smtClean="0">
                <a:solidFill>
                  <a:srgbClr val="185DA8"/>
                </a:solidFill>
                <a:latin typeface="Times New Roman" panose="02020603050405020304" pitchFamily="18" charset="0"/>
                <a:cs typeface="Times New Roman" panose="02020603050405020304" pitchFamily="18" charset="0"/>
              </a:rPr>
              <a:t> </a:t>
            </a:r>
            <a:r>
              <a:rPr lang="en-US" sz="3600" b="1" dirty="0" err="1" smtClean="0">
                <a:solidFill>
                  <a:srgbClr val="185DA8"/>
                </a:solidFill>
                <a:latin typeface="Times New Roman" panose="02020603050405020304" pitchFamily="18" charset="0"/>
                <a:cs typeface="Times New Roman" panose="02020603050405020304" pitchFamily="18" charset="0"/>
              </a:rPr>
              <a:t>hưởng</a:t>
            </a:r>
            <a:r>
              <a:rPr lang="en-US" sz="3600" b="1" dirty="0" smtClean="0">
                <a:solidFill>
                  <a:srgbClr val="185DA8"/>
                </a:solidFill>
                <a:latin typeface="Times New Roman" panose="02020603050405020304" pitchFamily="18" charset="0"/>
                <a:cs typeface="Times New Roman" panose="02020603050405020304" pitchFamily="18" charset="0"/>
              </a:rPr>
              <a:t> </a:t>
            </a:r>
            <a:r>
              <a:rPr lang="en-US" sz="3600" b="1" dirty="0" err="1" smtClean="0">
                <a:solidFill>
                  <a:srgbClr val="185DA8"/>
                </a:solidFill>
                <a:latin typeface="Times New Roman" panose="02020603050405020304" pitchFamily="18" charset="0"/>
                <a:cs typeface="Times New Roman" panose="02020603050405020304" pitchFamily="18" charset="0"/>
              </a:rPr>
              <a:t>đến</a:t>
            </a:r>
            <a:r>
              <a:rPr lang="en-US" sz="3600" b="1" dirty="0" smtClean="0">
                <a:solidFill>
                  <a:srgbClr val="185DA8"/>
                </a:solidFill>
                <a:latin typeface="Times New Roman" panose="02020603050405020304" pitchFamily="18" charset="0"/>
                <a:cs typeface="Times New Roman" panose="02020603050405020304" pitchFamily="18" charset="0"/>
              </a:rPr>
              <a:t> </a:t>
            </a:r>
            <a:r>
              <a:rPr lang="en-US" sz="3600" b="1" dirty="0" err="1" smtClean="0">
                <a:solidFill>
                  <a:srgbClr val="185DA8"/>
                </a:solidFill>
                <a:latin typeface="Times New Roman" panose="02020603050405020304" pitchFamily="18" charset="0"/>
                <a:cs typeface="Times New Roman" panose="02020603050405020304" pitchFamily="18" charset="0"/>
              </a:rPr>
              <a:t>người</a:t>
            </a:r>
            <a:r>
              <a:rPr lang="en-US" sz="3600" b="1" dirty="0" smtClean="0">
                <a:solidFill>
                  <a:srgbClr val="185DA8"/>
                </a:solidFill>
                <a:latin typeface="Times New Roman" panose="02020603050405020304" pitchFamily="18" charset="0"/>
                <a:cs typeface="Times New Roman" panose="02020603050405020304" pitchFamily="18" charset="0"/>
              </a:rPr>
              <a:t> </a:t>
            </a:r>
            <a:r>
              <a:rPr lang="en-US" sz="3600" b="1" dirty="0" err="1" smtClean="0">
                <a:solidFill>
                  <a:srgbClr val="185DA8"/>
                </a:solidFill>
                <a:latin typeface="Times New Roman" panose="02020603050405020304" pitchFamily="18" charset="0"/>
                <a:cs typeface="Times New Roman" panose="02020603050405020304" pitchFamily="18" charset="0"/>
              </a:rPr>
              <a:t>tham</a:t>
            </a:r>
            <a:r>
              <a:rPr lang="en-US" sz="3600" b="1" dirty="0" smtClean="0">
                <a:solidFill>
                  <a:srgbClr val="185DA8"/>
                </a:solidFill>
                <a:latin typeface="Times New Roman" panose="02020603050405020304" pitchFamily="18" charset="0"/>
                <a:cs typeface="Times New Roman" panose="02020603050405020304" pitchFamily="18" charset="0"/>
              </a:rPr>
              <a:t> </a:t>
            </a:r>
            <a:r>
              <a:rPr lang="en-US" sz="3600" b="1" dirty="0" err="1" smtClean="0">
                <a:solidFill>
                  <a:srgbClr val="185DA8"/>
                </a:solidFill>
                <a:latin typeface="Times New Roman" panose="02020603050405020304" pitchFamily="18" charset="0"/>
                <a:cs typeface="Times New Roman" panose="02020603050405020304" pitchFamily="18" charset="0"/>
              </a:rPr>
              <a:t>gia</a:t>
            </a:r>
            <a:r>
              <a:rPr lang="en-US" sz="3600" b="1" dirty="0" smtClean="0">
                <a:solidFill>
                  <a:srgbClr val="185DA8"/>
                </a:solidFill>
                <a:latin typeface="Times New Roman" panose="02020603050405020304" pitchFamily="18" charset="0"/>
                <a:cs typeface="Times New Roman" panose="02020603050405020304" pitchFamily="18" charset="0"/>
              </a:rPr>
              <a:t> </a:t>
            </a:r>
            <a:r>
              <a:rPr lang="en-US" sz="3600" b="1" dirty="0" err="1" smtClean="0">
                <a:solidFill>
                  <a:srgbClr val="185DA8"/>
                </a:solidFill>
                <a:latin typeface="Times New Roman" panose="02020603050405020304" pitchFamily="18" charset="0"/>
                <a:cs typeface="Times New Roman" panose="02020603050405020304" pitchFamily="18" charset="0"/>
              </a:rPr>
              <a:t>giao</a:t>
            </a:r>
            <a:r>
              <a:rPr lang="en-US" sz="3600" b="1" dirty="0" smtClean="0">
                <a:solidFill>
                  <a:srgbClr val="185DA8"/>
                </a:solidFill>
                <a:latin typeface="Times New Roman" panose="02020603050405020304" pitchFamily="18" charset="0"/>
                <a:cs typeface="Times New Roman" panose="02020603050405020304" pitchFamily="18" charset="0"/>
              </a:rPr>
              <a:t> </a:t>
            </a:r>
            <a:r>
              <a:rPr lang="en-US" sz="3600" b="1" dirty="0" err="1" smtClean="0">
                <a:solidFill>
                  <a:srgbClr val="185DA8"/>
                </a:solidFill>
                <a:latin typeface="Times New Roman" panose="02020603050405020304" pitchFamily="18" charset="0"/>
                <a:cs typeface="Times New Roman" panose="02020603050405020304" pitchFamily="18" charset="0"/>
              </a:rPr>
              <a:t>thông</a:t>
            </a:r>
            <a:r>
              <a:rPr lang="en-US" sz="3600" b="1" dirty="0" smtClean="0">
                <a:solidFill>
                  <a:srgbClr val="185DA8"/>
                </a:solidFill>
                <a:latin typeface="Times New Roman" panose="02020603050405020304" pitchFamily="18" charset="0"/>
                <a:cs typeface="Times New Roman" panose="02020603050405020304" pitchFamily="18" charset="0"/>
              </a:rPr>
              <a:t>.</a:t>
            </a:r>
            <a:endParaRPr lang="en-US" sz="3600" b="1" dirty="0">
              <a:solidFill>
                <a:srgbClr val="185DA8"/>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0332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t="-28000" b="-28000"/>
          </a:stretch>
        </a:blipFill>
        <a:effectLst/>
      </p:bgPr>
    </p:bg>
    <p:spTree>
      <p:nvGrpSpPr>
        <p:cNvPr id="1" name=""/>
        <p:cNvGrpSpPr/>
        <p:nvPr/>
      </p:nvGrpSpPr>
      <p:grpSpPr>
        <a:xfrm>
          <a:off x="0" y="0"/>
          <a:ext cx="0" cy="0"/>
          <a:chOff x="0" y="0"/>
          <a:chExt cx="0" cy="0"/>
        </a:xfrm>
      </p:grpSpPr>
      <p:sp>
        <p:nvSpPr>
          <p:cNvPr id="50181" name="WordArt 5"/>
          <p:cNvSpPr>
            <a:spLocks noChangeArrowheads="1" noChangeShapeType="1" noTextEdit="1"/>
          </p:cNvSpPr>
          <p:nvPr/>
        </p:nvSpPr>
        <p:spPr bwMode="auto">
          <a:xfrm>
            <a:off x="1828801" y="1295400"/>
            <a:ext cx="8520113" cy="2895600"/>
          </a:xfrm>
          <a:prstGeom prst="rect">
            <a:avLst/>
          </a:prstGeom>
        </p:spPr>
        <p:txBody>
          <a:bodyPr wrap="none" fromWordArt="1">
            <a:prstTxWarp prst="textDeflate">
              <a:avLst>
                <a:gd name="adj" fmla="val 26227"/>
              </a:avLst>
            </a:prstTxWarp>
          </a:bodyPr>
          <a:lstStyle/>
          <a:p>
            <a:pPr algn="ctr" eaLnBrk="0" fontAlgn="base" hangingPunct="0">
              <a:spcBef>
                <a:spcPct val="0"/>
              </a:spcBef>
              <a:spcAft>
                <a:spcPct val="0"/>
              </a:spcAft>
            </a:pPr>
            <a:r>
              <a:rPr lang="en-US" sz="3600" b="1" kern="10" dirty="0" err="1">
                <a:ln w="3175">
                  <a:solidFill>
                    <a:srgbClr val="FFFF00"/>
                  </a:solidFill>
                  <a:round/>
                  <a:headEnd/>
                  <a:tailEnd/>
                </a:ln>
                <a:solidFill>
                  <a:srgbClr val="FF0000"/>
                </a:solidFill>
                <a:cs typeface="Arial" panose="020B0604020202020204" pitchFamily="34" charset="0"/>
              </a:rPr>
              <a:t>Kính</a:t>
            </a:r>
            <a:r>
              <a:rPr lang="en-US" sz="3600" b="1" kern="10" dirty="0">
                <a:ln w="3175">
                  <a:solidFill>
                    <a:srgbClr val="FFFF00"/>
                  </a:solidFill>
                  <a:round/>
                  <a:headEnd/>
                  <a:tailEnd/>
                </a:ln>
                <a:solidFill>
                  <a:srgbClr val="FF0000"/>
                </a:solidFill>
                <a:cs typeface="Arial" panose="020B0604020202020204" pitchFamily="34" charset="0"/>
              </a:rPr>
              <a:t> </a:t>
            </a:r>
            <a:r>
              <a:rPr lang="en-US" sz="3600" b="1" kern="10" dirty="0" err="1">
                <a:ln w="3175">
                  <a:solidFill>
                    <a:srgbClr val="FFFF00"/>
                  </a:solidFill>
                  <a:round/>
                  <a:headEnd/>
                  <a:tailEnd/>
                </a:ln>
                <a:solidFill>
                  <a:srgbClr val="FF0000"/>
                </a:solidFill>
                <a:cs typeface="Arial" panose="020B0604020202020204" pitchFamily="34" charset="0"/>
              </a:rPr>
              <a:t>chào</a:t>
            </a:r>
            <a:r>
              <a:rPr lang="en-US" sz="3600" b="1" kern="10" dirty="0">
                <a:ln w="3175">
                  <a:solidFill>
                    <a:srgbClr val="FFFF00"/>
                  </a:solidFill>
                  <a:round/>
                  <a:headEnd/>
                  <a:tailEnd/>
                </a:ln>
                <a:solidFill>
                  <a:srgbClr val="FF0000"/>
                </a:solidFill>
                <a:cs typeface="Arial" panose="020B0604020202020204" pitchFamily="34" charset="0"/>
              </a:rPr>
              <a:t> </a:t>
            </a:r>
            <a:r>
              <a:rPr lang="en-US" sz="3600" b="1" kern="10" dirty="0" err="1">
                <a:ln w="3175">
                  <a:solidFill>
                    <a:srgbClr val="FFFF00"/>
                  </a:solidFill>
                  <a:round/>
                  <a:headEnd/>
                  <a:tailEnd/>
                </a:ln>
                <a:solidFill>
                  <a:srgbClr val="FF0000"/>
                </a:solidFill>
                <a:cs typeface="Arial" panose="020B0604020202020204" pitchFamily="34" charset="0"/>
              </a:rPr>
              <a:t>quý</a:t>
            </a:r>
            <a:r>
              <a:rPr lang="en-US" sz="3600" b="1" kern="10" dirty="0">
                <a:ln w="3175">
                  <a:solidFill>
                    <a:srgbClr val="FFFF00"/>
                  </a:solidFill>
                  <a:round/>
                  <a:headEnd/>
                  <a:tailEnd/>
                </a:ln>
                <a:solidFill>
                  <a:srgbClr val="FF0000"/>
                </a:solidFill>
                <a:cs typeface="Arial" panose="020B0604020202020204" pitchFamily="34" charset="0"/>
              </a:rPr>
              <a:t> </a:t>
            </a:r>
            <a:r>
              <a:rPr lang="en-US" sz="3600" b="1" kern="10" dirty="0" err="1">
                <a:ln w="3175">
                  <a:solidFill>
                    <a:srgbClr val="FFFF00"/>
                  </a:solidFill>
                  <a:round/>
                  <a:headEnd/>
                  <a:tailEnd/>
                </a:ln>
                <a:solidFill>
                  <a:srgbClr val="FF0000"/>
                </a:solidFill>
                <a:cs typeface="Arial" panose="020B0604020202020204" pitchFamily="34" charset="0"/>
              </a:rPr>
              <a:t>thầy</a:t>
            </a:r>
            <a:r>
              <a:rPr lang="en-US" sz="3600" b="1" kern="10" dirty="0">
                <a:ln w="3175">
                  <a:solidFill>
                    <a:srgbClr val="FFFF00"/>
                  </a:solidFill>
                  <a:round/>
                  <a:headEnd/>
                  <a:tailEnd/>
                </a:ln>
                <a:solidFill>
                  <a:srgbClr val="FF0000"/>
                </a:solidFill>
                <a:cs typeface="Arial" panose="020B0604020202020204" pitchFamily="34" charset="0"/>
              </a:rPr>
              <a:t> </a:t>
            </a:r>
            <a:r>
              <a:rPr lang="en-US" sz="3600" b="1" kern="10" dirty="0" err="1">
                <a:ln w="3175">
                  <a:solidFill>
                    <a:srgbClr val="FFFF00"/>
                  </a:solidFill>
                  <a:round/>
                  <a:headEnd/>
                  <a:tailEnd/>
                </a:ln>
                <a:solidFill>
                  <a:srgbClr val="FF0000"/>
                </a:solidFill>
                <a:cs typeface="Arial" panose="020B0604020202020204" pitchFamily="34" charset="0"/>
              </a:rPr>
              <a:t>cô</a:t>
            </a:r>
            <a:r>
              <a:rPr lang="en-US" sz="3600" b="1" kern="10" dirty="0">
                <a:ln w="3175">
                  <a:solidFill>
                    <a:srgbClr val="FFFF00"/>
                  </a:solidFill>
                  <a:round/>
                  <a:headEnd/>
                  <a:tailEnd/>
                </a:ln>
                <a:solidFill>
                  <a:srgbClr val="FF0000"/>
                </a:solidFill>
                <a:cs typeface="Arial" panose="020B0604020202020204" pitchFamily="34" charset="0"/>
              </a:rPr>
              <a:t> </a:t>
            </a:r>
            <a:r>
              <a:rPr lang="en-US" sz="3600" b="1" kern="10" dirty="0" err="1">
                <a:ln w="3175">
                  <a:solidFill>
                    <a:srgbClr val="FFFF00"/>
                  </a:solidFill>
                  <a:round/>
                  <a:headEnd/>
                  <a:tailEnd/>
                </a:ln>
                <a:solidFill>
                  <a:srgbClr val="FF0000"/>
                </a:solidFill>
                <a:cs typeface="Arial" panose="020B0604020202020204" pitchFamily="34" charset="0"/>
              </a:rPr>
              <a:t>giáo</a:t>
            </a:r>
            <a:r>
              <a:rPr lang="en-US" sz="3600" b="1" kern="10" dirty="0">
                <a:ln w="3175">
                  <a:solidFill>
                    <a:srgbClr val="FFFF00"/>
                  </a:solidFill>
                  <a:round/>
                  <a:headEnd/>
                  <a:tailEnd/>
                </a:ln>
                <a:solidFill>
                  <a:srgbClr val="FF0000"/>
                </a:solidFill>
                <a:cs typeface="Arial" panose="020B0604020202020204" pitchFamily="34" charset="0"/>
              </a:rPr>
              <a:t> </a:t>
            </a:r>
            <a:r>
              <a:rPr lang="en-US" sz="3600" b="1" kern="10" dirty="0" err="1">
                <a:ln w="3175">
                  <a:solidFill>
                    <a:srgbClr val="FFFF00"/>
                  </a:solidFill>
                  <a:round/>
                  <a:headEnd/>
                  <a:tailEnd/>
                </a:ln>
                <a:solidFill>
                  <a:srgbClr val="FF0000"/>
                </a:solidFill>
                <a:cs typeface="Arial" panose="020B0604020202020204" pitchFamily="34" charset="0"/>
              </a:rPr>
              <a:t>và</a:t>
            </a:r>
            <a:r>
              <a:rPr lang="en-US" sz="3600" b="1" kern="10" dirty="0">
                <a:ln w="3175">
                  <a:solidFill>
                    <a:srgbClr val="FFFF00"/>
                  </a:solidFill>
                  <a:round/>
                  <a:headEnd/>
                  <a:tailEnd/>
                </a:ln>
                <a:solidFill>
                  <a:srgbClr val="FF0000"/>
                </a:solidFill>
                <a:cs typeface="Arial" panose="020B0604020202020204" pitchFamily="34" charset="0"/>
              </a:rPr>
              <a:t> </a:t>
            </a:r>
            <a:r>
              <a:rPr lang="en-US" sz="3600" b="1" kern="10" dirty="0" err="1">
                <a:ln w="3175">
                  <a:solidFill>
                    <a:srgbClr val="FFFF00"/>
                  </a:solidFill>
                  <a:round/>
                  <a:headEnd/>
                  <a:tailEnd/>
                </a:ln>
                <a:solidFill>
                  <a:srgbClr val="FF0000"/>
                </a:solidFill>
                <a:cs typeface="Arial" panose="020B0604020202020204" pitchFamily="34" charset="0"/>
              </a:rPr>
              <a:t>các</a:t>
            </a:r>
            <a:r>
              <a:rPr lang="en-US" sz="3600" b="1" kern="10" dirty="0">
                <a:ln w="3175">
                  <a:solidFill>
                    <a:srgbClr val="FFFF00"/>
                  </a:solidFill>
                  <a:round/>
                  <a:headEnd/>
                  <a:tailEnd/>
                </a:ln>
                <a:solidFill>
                  <a:srgbClr val="FF0000"/>
                </a:solidFill>
                <a:cs typeface="Arial" panose="020B0604020202020204" pitchFamily="34" charset="0"/>
              </a:rPr>
              <a:t> </a:t>
            </a:r>
            <a:r>
              <a:rPr lang="en-US" sz="3600" b="1" kern="10" dirty="0" err="1">
                <a:ln w="3175">
                  <a:solidFill>
                    <a:srgbClr val="FFFF00"/>
                  </a:solidFill>
                  <a:round/>
                  <a:headEnd/>
                  <a:tailEnd/>
                </a:ln>
                <a:solidFill>
                  <a:srgbClr val="FF0000"/>
                </a:solidFill>
                <a:cs typeface="Arial" panose="020B0604020202020204" pitchFamily="34" charset="0"/>
              </a:rPr>
              <a:t>em</a:t>
            </a:r>
            <a:endParaRPr lang="en-US" sz="3600" b="1" kern="10" dirty="0">
              <a:ln w="3175">
                <a:solidFill>
                  <a:srgbClr val="FFFF00"/>
                </a:solidFill>
                <a:round/>
                <a:headEnd/>
                <a:tailEnd/>
              </a:ln>
              <a:solidFill>
                <a:srgbClr val="FF0000"/>
              </a:solidFill>
              <a:cs typeface="Arial" panose="020B0604020202020204" pitchFamily="34" charset="0"/>
            </a:endParaRPr>
          </a:p>
        </p:txBody>
      </p:sp>
      <p:sp>
        <p:nvSpPr>
          <p:cNvPr id="3" name="WordArt 5"/>
          <p:cNvSpPr>
            <a:spLocks noChangeArrowheads="1" noChangeShapeType="1" noTextEdit="1"/>
          </p:cNvSpPr>
          <p:nvPr/>
        </p:nvSpPr>
        <p:spPr bwMode="auto">
          <a:xfrm>
            <a:off x="1828801" y="3893127"/>
            <a:ext cx="8291513" cy="1143000"/>
          </a:xfrm>
          <a:prstGeom prst="rect">
            <a:avLst/>
          </a:prstGeom>
        </p:spPr>
        <p:txBody>
          <a:bodyPr wrap="none" fromWordArt="1">
            <a:prstTxWarp prst="textDeflate">
              <a:avLst>
                <a:gd name="adj" fmla="val 26227"/>
              </a:avLst>
            </a:prstTxWarp>
          </a:bodyPr>
          <a:lstStyle/>
          <a:p>
            <a:pPr algn="ctr" eaLnBrk="0" fontAlgn="base" hangingPunct="0">
              <a:spcBef>
                <a:spcPct val="0"/>
              </a:spcBef>
              <a:spcAft>
                <a:spcPct val="0"/>
              </a:spcAft>
            </a:pPr>
            <a:r>
              <a:rPr lang="en-US" sz="3600" b="1" kern="10" dirty="0">
                <a:ln w="3175">
                  <a:solidFill>
                    <a:srgbClr val="FFFF00"/>
                  </a:solidFill>
                  <a:round/>
                  <a:headEnd/>
                  <a:tailEnd/>
                </a:ln>
                <a:solidFill>
                  <a:srgbClr val="0033CC"/>
                </a:solidFill>
                <a:cs typeface="Arial" panose="020B0604020202020204" pitchFamily="34" charset="0"/>
              </a:rPr>
              <a:t>CHÚC QUÝ THẦY CÔ GIÁO SỨC KHOẺ</a:t>
            </a:r>
          </a:p>
        </p:txBody>
      </p:sp>
    </p:spTree>
    <p:extLst>
      <p:ext uri="{BB962C8B-B14F-4D97-AF65-F5344CB8AC3E}">
        <p14:creationId xmlns:p14="http://schemas.microsoft.com/office/powerpoint/2010/main" val="10513249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0181"/>
                                        </p:tgtEl>
                                        <p:attrNameLst>
                                          <p:attrName>style.visibility</p:attrName>
                                        </p:attrNameLst>
                                      </p:cBhvr>
                                      <p:to>
                                        <p:strVal val="visible"/>
                                      </p:to>
                                    </p:set>
                                    <p:animEffect transition="in" filter="fade">
                                      <p:cBhvr>
                                        <p:cTn id="7" dur="2000"/>
                                        <p:tgtEl>
                                          <p:spTgt spid="50181"/>
                                        </p:tgtEl>
                                      </p:cBhvr>
                                    </p:animEffect>
                                    <p:anim calcmode="lin" valueType="num">
                                      <p:cBhvr>
                                        <p:cTn id="8" dur="2000" fill="hold"/>
                                        <p:tgtEl>
                                          <p:spTgt spid="50181"/>
                                        </p:tgtEl>
                                        <p:attrNameLst>
                                          <p:attrName>ppt_w</p:attrName>
                                        </p:attrNameLst>
                                      </p:cBhvr>
                                      <p:tavLst>
                                        <p:tav tm="0" fmla="#ppt_w*sin(2.5*pi*$)">
                                          <p:val>
                                            <p:fltVal val="0"/>
                                          </p:val>
                                        </p:tav>
                                        <p:tav tm="100000">
                                          <p:val>
                                            <p:fltVal val="1"/>
                                          </p:val>
                                        </p:tav>
                                      </p:tavLst>
                                    </p:anim>
                                    <p:anim calcmode="lin" valueType="num">
                                      <p:cBhvr>
                                        <p:cTn id="9" dur="2000" fill="hold"/>
                                        <p:tgtEl>
                                          <p:spTgt spid="50181"/>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7" presetClass="emph" presetSubtype="0" fill="remove" grpId="0" nodeType="clickEffect">
                                  <p:stCondLst>
                                    <p:cond delay="0"/>
                                  </p:stCondLst>
                                  <p:childTnLst>
                                    <p:animClr clrSpc="rgb" dir="cw">
                                      <p:cBhvr override="childStyle">
                                        <p:cTn id="13" dur="250" autoRev="1" fill="remove"/>
                                        <p:tgtEl>
                                          <p:spTgt spid="3"/>
                                        </p:tgtEl>
                                        <p:attrNameLst>
                                          <p:attrName>style.color</p:attrName>
                                        </p:attrNameLst>
                                      </p:cBhvr>
                                      <p:to>
                                        <a:schemeClr val="bg1"/>
                                      </p:to>
                                    </p:animClr>
                                    <p:animClr clrSpc="rgb" dir="cw">
                                      <p:cBhvr>
                                        <p:cTn id="14" dur="250" autoRev="1" fill="remove"/>
                                        <p:tgtEl>
                                          <p:spTgt spid="3"/>
                                        </p:tgtEl>
                                        <p:attrNameLst>
                                          <p:attrName>fillcolor</p:attrName>
                                        </p:attrNameLst>
                                      </p:cBhvr>
                                      <p:to>
                                        <a:schemeClr val="bg1"/>
                                      </p:to>
                                    </p:animClr>
                                    <p:set>
                                      <p:cBhvr>
                                        <p:cTn id="15" dur="250" autoRev="1" fill="remove"/>
                                        <p:tgtEl>
                                          <p:spTgt spid="3"/>
                                        </p:tgtEl>
                                        <p:attrNameLst>
                                          <p:attrName>fill.type</p:attrName>
                                        </p:attrNameLst>
                                      </p:cBhvr>
                                      <p:to>
                                        <p:strVal val="solid"/>
                                      </p:to>
                                    </p:set>
                                    <p:set>
                                      <p:cBhvr>
                                        <p:cTn id="16" dur="250" autoRev="1" fill="remove"/>
                                        <p:tgtEl>
                                          <p:spTgt spid="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1"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81825" y="888642"/>
            <a:ext cx="3490175" cy="523220"/>
          </a:xfrm>
          <a:prstGeom prst="rect">
            <a:avLst/>
          </a:prstGeom>
          <a:noFill/>
        </p:spPr>
        <p:txBody>
          <a:bodyPr wrap="square" rtlCol="0">
            <a:spAutoFit/>
          </a:bodyPr>
          <a:lstStyle/>
          <a:p>
            <a:r>
              <a:rPr lang="en-US" sz="2800" b="1" dirty="0">
                <a:solidFill>
                  <a:srgbClr val="002060"/>
                </a:solidFill>
              </a:rPr>
              <a:t>*</a:t>
            </a:r>
            <a:r>
              <a:rPr lang="en-US" sz="2800" b="1" dirty="0" err="1">
                <a:solidFill>
                  <a:srgbClr val="002060"/>
                </a:solidFill>
              </a:rPr>
              <a:t>Giới</a:t>
            </a:r>
            <a:r>
              <a:rPr lang="en-US" sz="2800" b="1" dirty="0">
                <a:solidFill>
                  <a:srgbClr val="002060"/>
                </a:solidFill>
              </a:rPr>
              <a:t> </a:t>
            </a:r>
            <a:r>
              <a:rPr lang="en-US" sz="2800" b="1" dirty="0" err="1">
                <a:solidFill>
                  <a:srgbClr val="002060"/>
                </a:solidFill>
              </a:rPr>
              <a:t>thiệu</a:t>
            </a:r>
            <a:r>
              <a:rPr lang="en-US" sz="2800" b="1" dirty="0">
                <a:solidFill>
                  <a:srgbClr val="002060"/>
                </a:solidFill>
              </a:rPr>
              <a:t> </a:t>
            </a:r>
            <a:r>
              <a:rPr lang="en-US" sz="2800" b="1" dirty="0" err="1">
                <a:solidFill>
                  <a:srgbClr val="002060"/>
                </a:solidFill>
              </a:rPr>
              <a:t>bộ</a:t>
            </a:r>
            <a:r>
              <a:rPr lang="en-US" sz="2800" b="1" dirty="0">
                <a:solidFill>
                  <a:srgbClr val="002060"/>
                </a:solidFill>
              </a:rPr>
              <a:t> </a:t>
            </a:r>
            <a:r>
              <a:rPr lang="en-US" sz="2800" b="1" dirty="0" err="1">
                <a:solidFill>
                  <a:srgbClr val="002060"/>
                </a:solidFill>
              </a:rPr>
              <a:t>sách</a:t>
            </a:r>
            <a:endParaRPr lang="en-US" sz="2800" b="1" dirty="0">
              <a:solidFill>
                <a:srgbClr val="00206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825" y="1411862"/>
            <a:ext cx="3864248" cy="507206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99563" y="1411862"/>
            <a:ext cx="3952131" cy="5072065"/>
          </a:xfrm>
          <a:prstGeom prst="rect">
            <a:avLst/>
          </a:prstGeom>
        </p:spPr>
      </p:pic>
    </p:spTree>
    <p:extLst>
      <p:ext uri="{BB962C8B-B14F-4D97-AF65-F5344CB8AC3E}">
        <p14:creationId xmlns:p14="http://schemas.microsoft.com/office/powerpoint/2010/main" val="2288210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4973782" cy="584344"/>
          </a:xfrm>
        </p:spPr>
        <p:txBody>
          <a:bodyPr/>
          <a:lstStyle/>
          <a:p>
            <a:pPr algn="l"/>
            <a:r>
              <a:rPr lang="en-US" sz="4000" b="1" dirty="0" smtClean="0">
                <a:solidFill>
                  <a:srgbClr val="FF0000"/>
                </a:solidFill>
              </a:rPr>
              <a:t>I. </a:t>
            </a:r>
            <a:r>
              <a:rPr lang="en-US" sz="4000" b="1" dirty="0" err="1" smtClean="0">
                <a:solidFill>
                  <a:srgbClr val="FF0000"/>
                </a:solidFill>
              </a:rPr>
              <a:t>Hoạt</a:t>
            </a:r>
            <a:r>
              <a:rPr lang="en-US" sz="4000" b="1" dirty="0" smtClean="0">
                <a:solidFill>
                  <a:srgbClr val="FF0000"/>
                </a:solidFill>
              </a:rPr>
              <a:t> </a:t>
            </a:r>
            <a:r>
              <a:rPr lang="en-US" sz="4000" b="1" dirty="0" err="1" smtClean="0">
                <a:solidFill>
                  <a:srgbClr val="FF0000"/>
                </a:solidFill>
              </a:rPr>
              <a:t>động</a:t>
            </a:r>
            <a:r>
              <a:rPr lang="en-US" sz="4000" b="1" dirty="0" smtClean="0">
                <a:solidFill>
                  <a:srgbClr val="FF0000"/>
                </a:solidFill>
              </a:rPr>
              <a:t> </a:t>
            </a:r>
            <a:r>
              <a:rPr lang="en-US" sz="4000" b="1" dirty="0" err="1" smtClean="0">
                <a:solidFill>
                  <a:srgbClr val="FF0000"/>
                </a:solidFill>
              </a:rPr>
              <a:t>cơ</a:t>
            </a:r>
            <a:r>
              <a:rPr lang="en-US" sz="4000" b="1" dirty="0" smtClean="0">
                <a:solidFill>
                  <a:srgbClr val="FF0000"/>
                </a:solidFill>
              </a:rPr>
              <a:t> </a:t>
            </a:r>
            <a:r>
              <a:rPr lang="en-US" sz="4000" b="1" dirty="0" err="1" smtClean="0">
                <a:solidFill>
                  <a:srgbClr val="FF0000"/>
                </a:solidFill>
              </a:rPr>
              <a:t>bản</a:t>
            </a:r>
            <a:endParaRPr lang="en-US" sz="4000" b="1" dirty="0">
              <a:solidFill>
                <a:srgbClr val="FF0000"/>
              </a:solidFill>
            </a:endParaRPr>
          </a:p>
        </p:txBody>
      </p:sp>
      <p:sp>
        <p:nvSpPr>
          <p:cNvPr id="3" name="Content Placeholder 2"/>
          <p:cNvSpPr>
            <a:spLocks noGrp="1"/>
          </p:cNvSpPr>
          <p:nvPr>
            <p:ph idx="1"/>
          </p:nvPr>
        </p:nvSpPr>
        <p:spPr>
          <a:xfrm>
            <a:off x="609600" y="1108365"/>
            <a:ext cx="11485418" cy="5583380"/>
          </a:xfrm>
        </p:spPr>
        <p:txBody>
          <a:bodyPr/>
          <a:lstStyle/>
          <a:p>
            <a:pPr marL="0" marR="0" indent="0">
              <a:lnSpc>
                <a:spcPct val="115000"/>
              </a:lnSpc>
              <a:spcBef>
                <a:spcPts val="0"/>
              </a:spcBef>
              <a:spcAft>
                <a:spcPts val="0"/>
              </a:spcAft>
              <a:buNone/>
            </a:pPr>
            <a:r>
              <a:rPr lang="en-US" b="1" dirty="0" err="1">
                <a:latin typeface="Times New Roman" panose="02020603050405020304" pitchFamily="18" charset="0"/>
                <a:ea typeface="Calibri" panose="020F0502020204030204" pitchFamily="34" charset="0"/>
                <a:cs typeface="Times New Roman" panose="02020603050405020304" pitchFamily="18" charset="0"/>
              </a:rPr>
              <a:t>Đọc</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truyện</a:t>
            </a:r>
            <a:r>
              <a:rPr lang="en-US" b="1" dirty="0">
                <a:latin typeface="Times New Roman" panose="02020603050405020304" pitchFamily="18" charset="0"/>
                <a:ea typeface="Calibri" panose="020F0502020204030204" pitchFamily="34" charset="0"/>
                <a:cs typeface="Times New Roman" panose="02020603050405020304" pitchFamily="18" charset="0"/>
              </a:rPr>
              <a:t>:</a:t>
            </a:r>
            <a:endParaRPr lang="en-US" sz="1800" b="1" dirty="0">
              <a:latin typeface="TNKeyUni-Boton" panose="02020500000000000000" pitchFamily="18"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3600" b="1" dirty="0">
                <a:solidFill>
                  <a:srgbClr val="4BACC6"/>
                </a:solidFill>
                <a:latin typeface="Times New Roman" panose="02020603050405020304" pitchFamily="18" charset="0"/>
                <a:ea typeface="Calibri" panose="020F0502020204030204" pitchFamily="34" charset="0"/>
                <a:cs typeface="Times New Roman" panose="02020603050405020304" pitchFamily="18" charset="0"/>
              </a:rPr>
              <a:t>                    AI ĐẾN TRƯỜNG NHANH NHẤT</a:t>
            </a:r>
            <a:endParaRPr lang="en-US" sz="1800" b="1" dirty="0">
              <a:latin typeface="TNKeyUni-Boton" panose="02020500000000000000" pitchFamily="18"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b="1" dirty="0">
                <a:latin typeface="Times New Roman" panose="02020603050405020304" pitchFamily="18" charset="0"/>
                <a:ea typeface="Calibri" panose="020F0502020204030204" pitchFamily="34" charset="0"/>
                <a:cs typeface="Times New Roman" panose="02020603050405020304" pitchFamily="18" charset="0"/>
              </a:rPr>
              <a:t>    An, Minh </a:t>
            </a:r>
            <a:r>
              <a:rPr lang="en-US" b="1" dirty="0" err="1">
                <a:latin typeface="Times New Roman" panose="02020603050405020304" pitchFamily="18" charset="0"/>
                <a:ea typeface="Calibri" panose="020F0502020204030204" pitchFamily="34" charset="0"/>
                <a:cs typeface="Times New Roman" panose="02020603050405020304" pitchFamily="18" charset="0"/>
              </a:rPr>
              <a:t>và</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Hải</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cùng</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lớp</a:t>
            </a:r>
            <a:r>
              <a:rPr lang="en-US" b="1" dirty="0">
                <a:latin typeface="Times New Roman" panose="02020603050405020304" pitchFamily="18" charset="0"/>
                <a:ea typeface="Calibri" panose="020F0502020204030204" pitchFamily="34" charset="0"/>
                <a:cs typeface="Times New Roman" panose="02020603050405020304" pitchFamily="18" charset="0"/>
              </a:rPr>
              <a:t> 2A. </a:t>
            </a:r>
            <a:r>
              <a:rPr lang="en-US" b="1" dirty="0" err="1">
                <a:latin typeface="Times New Roman" panose="02020603050405020304" pitchFamily="18" charset="0"/>
                <a:ea typeface="Calibri" panose="020F0502020204030204" pitchFamily="34" charset="0"/>
                <a:cs typeface="Times New Roman" panose="02020603050405020304" pitchFamily="18" charset="0"/>
              </a:rPr>
              <a:t>Nhà</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gần</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nên</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sáng</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nào</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ba</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bạn</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cũng</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đi</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bộ</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đến</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lớp</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Sáng</a:t>
            </a:r>
            <a:r>
              <a:rPr lang="en-US" b="1" dirty="0">
                <a:latin typeface="Times New Roman" panose="02020603050405020304" pitchFamily="18" charset="0"/>
                <a:ea typeface="Calibri" panose="020F0502020204030204" pitchFamily="34" charset="0"/>
                <a:cs typeface="Times New Roman" panose="02020603050405020304" pitchFamily="18" charset="0"/>
              </a:rPr>
              <a:t> nay, </a:t>
            </a:r>
            <a:r>
              <a:rPr lang="en-US" b="1" dirty="0" err="1">
                <a:latin typeface="Times New Roman" panose="02020603050405020304" pitchFamily="18" charset="0"/>
                <a:ea typeface="Calibri" panose="020F0502020204030204" pitchFamily="34" charset="0"/>
                <a:cs typeface="Times New Roman" panose="02020603050405020304" pitchFamily="18" charset="0"/>
              </a:rPr>
              <a:t>các</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bạn</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ấy</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gặp</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nhau</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trên</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b="1" dirty="0">
                <a:latin typeface="Times New Roman" panose="02020603050405020304" pitchFamily="18" charset="0"/>
                <a:ea typeface="Calibri" panose="020F0502020204030204" pitchFamily="34" charset="0"/>
                <a:cs typeface="Times New Roman" panose="02020603050405020304" pitchFamily="18" charset="0"/>
              </a:rPr>
              <a:t>. An </a:t>
            </a:r>
            <a:r>
              <a:rPr lang="en-US" b="1" dirty="0" err="1">
                <a:latin typeface="Times New Roman" panose="02020603050405020304" pitchFamily="18" charset="0"/>
                <a:ea typeface="Calibri" panose="020F0502020204030204" pitchFamily="34" charset="0"/>
                <a:cs typeface="Times New Roman" panose="02020603050405020304" pitchFamily="18" charset="0"/>
              </a:rPr>
              <a:t>đề</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nghị</a:t>
            </a:r>
            <a:r>
              <a:rPr lang="en-US" b="1" dirty="0">
                <a:latin typeface="Times New Roman" panose="02020603050405020304" pitchFamily="18" charset="0"/>
                <a:ea typeface="Calibri" panose="020F0502020204030204" pitchFamily="34" charset="0"/>
                <a:cs typeface="Times New Roman" panose="02020603050405020304" pitchFamily="18" charset="0"/>
              </a:rPr>
              <a:t>:</a:t>
            </a:r>
            <a:endParaRPr lang="en-US" sz="1800" b="1" dirty="0">
              <a:latin typeface="TNKeyUni-Boton" panose="02020500000000000000" pitchFamily="18"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b="1" dirty="0">
                <a:latin typeface="Times New Roman" panose="02020603050405020304" pitchFamily="18" charset="0"/>
                <a:ea typeface="Calibri" panose="020F0502020204030204" pitchFamily="34" charset="0"/>
                <a:cs typeface="Times New Roman" panose="02020603050405020304" pitchFamily="18" charset="0"/>
              </a:rPr>
              <a:t>    - </a:t>
            </a:r>
            <a:r>
              <a:rPr lang="en-US" b="1" dirty="0" err="1">
                <a:latin typeface="Times New Roman" panose="02020603050405020304" pitchFamily="18" charset="0"/>
                <a:ea typeface="Calibri" panose="020F0502020204030204" pitchFamily="34" charset="0"/>
                <a:cs typeface="Times New Roman" panose="02020603050405020304" pitchFamily="18" charset="0"/>
              </a:rPr>
              <a:t>Chúng</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mình</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thi</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xem</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ai</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đi</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đến</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trước</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nhé</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nhưng</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không</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chạy</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đâu</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đấy</a:t>
            </a:r>
            <a:r>
              <a:rPr lang="en-US" b="1" dirty="0">
                <a:latin typeface="Times New Roman" panose="02020603050405020304" pitchFamily="18" charset="0"/>
                <a:ea typeface="Calibri" panose="020F0502020204030204" pitchFamily="34" charset="0"/>
                <a:cs typeface="Times New Roman" panose="02020603050405020304" pitchFamily="18" charset="0"/>
              </a:rPr>
              <a:t>!</a:t>
            </a:r>
            <a:endParaRPr lang="en-US" sz="1800" b="1" dirty="0">
              <a:latin typeface="TNKeyUni-Boton" panose="02020500000000000000" pitchFamily="18"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b="1" dirty="0">
                <a:latin typeface="Times New Roman" panose="02020603050405020304" pitchFamily="18" charset="0"/>
                <a:ea typeface="Calibri" panose="020F0502020204030204" pitchFamily="34" charset="0"/>
                <a:cs typeface="Times New Roman" panose="02020603050405020304" pitchFamily="18" charset="0"/>
              </a:rPr>
              <a:t>    Minh </a:t>
            </a:r>
            <a:r>
              <a:rPr lang="en-US" b="1" dirty="0" err="1">
                <a:latin typeface="Times New Roman" panose="02020603050405020304" pitchFamily="18" charset="0"/>
                <a:ea typeface="Calibri" panose="020F0502020204030204" pitchFamily="34" charset="0"/>
                <a:cs typeface="Times New Roman" panose="02020603050405020304" pitchFamily="18" charset="0"/>
              </a:rPr>
              <a:t>và</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Hải</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đồng</a:t>
            </a:r>
            <a:r>
              <a:rPr lang="en-US" b="1" dirty="0">
                <a:latin typeface="Times New Roman" panose="02020603050405020304" pitchFamily="18" charset="0"/>
                <a:ea typeface="Calibri" panose="020F0502020204030204" pitchFamily="34" charset="0"/>
                <a:cs typeface="Times New Roman" panose="02020603050405020304" pitchFamily="18" charset="0"/>
              </a:rPr>
              <a:t> ý </a:t>
            </a:r>
            <a:r>
              <a:rPr lang="en-US" b="1" dirty="0" err="1">
                <a:latin typeface="Times New Roman" panose="02020603050405020304" pitchFamily="18" charset="0"/>
                <a:ea typeface="Calibri" panose="020F0502020204030204" pitchFamily="34" charset="0"/>
                <a:cs typeface="Times New Roman" panose="02020603050405020304" pitchFamily="18" charset="0"/>
              </a:rPr>
              <a:t>ngay</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Cả</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ba</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cùng</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hô</a:t>
            </a:r>
            <a:r>
              <a:rPr lang="en-US" b="1" dirty="0">
                <a:latin typeface="Times New Roman" panose="02020603050405020304" pitchFamily="18" charset="0"/>
                <a:ea typeface="Calibri" panose="020F0502020204030204" pitchFamily="34" charset="0"/>
                <a:cs typeface="Times New Roman" panose="02020603050405020304" pitchFamily="18" charset="0"/>
              </a:rPr>
              <a:t> to:</a:t>
            </a:r>
            <a:endParaRPr lang="en-US" sz="1800" b="1" dirty="0">
              <a:latin typeface="TNKeyUni-Boton" panose="02020500000000000000" pitchFamily="18" charset="0"/>
              <a:ea typeface="Calibri" panose="020F0502020204030204" pitchFamily="34" charset="0"/>
              <a:cs typeface="Times New Roman" panose="02020603050405020304" pitchFamily="18" charset="0"/>
            </a:endParaRPr>
          </a:p>
          <a:p>
            <a:pPr lvl="0">
              <a:lnSpc>
                <a:spcPct val="115000"/>
              </a:lnSpc>
              <a:spcBef>
                <a:spcPts val="0"/>
              </a:spcBef>
              <a:spcAft>
                <a:spcPts val="0"/>
              </a:spcAft>
              <a:buFont typeface="Times New Roman" panose="02020603050405020304" pitchFamily="18" charset="0"/>
              <a:buChar char="-"/>
            </a:pPr>
            <a:r>
              <a:rPr lang="en-US" b="1" dirty="0">
                <a:latin typeface="Times New Roman" panose="02020603050405020304" pitchFamily="18" charset="0"/>
                <a:ea typeface="Calibri" panose="020F0502020204030204" pitchFamily="34" charset="0"/>
                <a:cs typeface="Times New Roman" panose="02020603050405020304" pitchFamily="18" charset="0"/>
              </a:rPr>
              <a:t>1, 2, 3, … </a:t>
            </a:r>
            <a:r>
              <a:rPr lang="en-US" b="1" dirty="0" err="1">
                <a:latin typeface="Times New Roman" panose="02020603050405020304" pitchFamily="18" charset="0"/>
                <a:ea typeface="Calibri" panose="020F0502020204030204" pitchFamily="34" charset="0"/>
                <a:cs typeface="Times New Roman" panose="02020603050405020304" pitchFamily="18" charset="0"/>
              </a:rPr>
              <a:t>Bắt</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đầu</a:t>
            </a:r>
            <a:endParaRPr lang="en-US" sz="1800" b="1" dirty="0">
              <a:latin typeface="TNKeyUni-Boton" panose="02020500000000000000" pitchFamily="18"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02364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91" y="274638"/>
            <a:ext cx="11914909" cy="6056889"/>
          </a:xfrm>
        </p:spPr>
        <p:txBody>
          <a:bodyPr/>
          <a:lstStyle/>
          <a:p>
            <a:pPr algn="l"/>
            <a:r>
              <a:rPr lang="en-US" sz="3600" b="1" dirty="0">
                <a:latin typeface="Times New Roman" panose="02020603050405020304" pitchFamily="18" charset="0"/>
                <a:ea typeface="Calibri" panose="020F0502020204030204" pitchFamily="34" charset="0"/>
                <a:cs typeface="Times New Roman" panose="02020603050405020304" pitchFamily="18" charset="0"/>
              </a:rPr>
              <a:t> Ba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bạn</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đi</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rất</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nhanh</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trên</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lề</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Hải</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là</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đi</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nhanh</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nhất</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vượt</a:t>
            </a:r>
            <a:r>
              <a:rPr lang="en-US" sz="3600" b="1" dirty="0">
                <a:latin typeface="Times New Roman" panose="02020603050405020304" pitchFamily="18" charset="0"/>
                <a:ea typeface="Calibri" panose="020F0502020204030204" pitchFamily="34" charset="0"/>
                <a:cs typeface="Times New Roman" panose="02020603050405020304" pitchFamily="18" charset="0"/>
              </a:rPr>
              <a:t> qua An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và</a:t>
            </a:r>
            <a:r>
              <a:rPr lang="en-US" sz="3600" b="1" dirty="0">
                <a:latin typeface="Times New Roman" panose="02020603050405020304" pitchFamily="18" charset="0"/>
                <a:ea typeface="Calibri" panose="020F0502020204030204" pitchFamily="34" charset="0"/>
                <a:cs typeface="Times New Roman" panose="02020603050405020304" pitchFamily="18" charset="0"/>
              </a:rPr>
              <a:t> Minh.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Lúc</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này</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đi</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bộ</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trên</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vỉa</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hè</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khá</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đông</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Hải</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latin typeface="Times New Roman" panose="02020603050405020304" pitchFamily="18" charset="0"/>
                <a:ea typeface="Calibri" panose="020F0502020204030204" pitchFamily="34" charset="0"/>
                <a:cs typeface="Times New Roman" panose="02020603050405020304" pitchFamily="18" charset="0"/>
              </a:rPr>
              <a:t>chen</a:t>
            </a:r>
            <a:r>
              <a:rPr lang="en-US" sz="36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latin typeface="Times New Roman" panose="02020603050405020304" pitchFamily="18" charset="0"/>
                <a:ea typeface="Calibri" panose="020F0502020204030204" pitchFamily="34" charset="0"/>
                <a:cs typeface="Times New Roman" panose="02020603050405020304" pitchFamily="18" charset="0"/>
              </a:rPr>
              <a:t>nhanh</a:t>
            </a:r>
            <a:r>
              <a:rPr lang="en-US" sz="36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600" b="1" dirty="0">
                <a:latin typeface="Times New Roman" panose="02020603050405020304" pitchFamily="18" charset="0"/>
                <a:ea typeface="Calibri" panose="020F0502020204030204" pitchFamily="34" charset="0"/>
                <a:cs typeface="Times New Roman" panose="02020603050405020304" pitchFamily="18" charset="0"/>
              </a:rPr>
              <a:t>qua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một</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nhóm</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học</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sinh</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làm</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một</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bạn</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trượt</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chân</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ngã</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xuống</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lòng</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Két</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một</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chiếc</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xe</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máy</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thắng</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gấp</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rất</a:t>
            </a:r>
            <a:r>
              <a:rPr lang="en-US" sz="3600" b="1" dirty="0">
                <a:latin typeface="Times New Roman" panose="02020603050405020304" pitchFamily="18" charset="0"/>
                <a:ea typeface="Calibri" panose="020F0502020204030204" pitchFamily="34" charset="0"/>
                <a:cs typeface="Times New Roman" panose="02020603050405020304" pitchFamily="18" charset="0"/>
              </a:rPr>
              <a:t> may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là</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có</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ai</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bị</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gì</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Hải</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hốt</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hoảng</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chạy</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đỡ</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bạn</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dậy</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và</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đưa</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lên</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lề</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3600" b="1" dirty="0">
                <a:latin typeface="Times New Roman" panose="02020603050405020304" pitchFamily="18" charset="0"/>
                <a:ea typeface="Calibri" panose="020F0502020204030204" pitchFamily="34" charset="0"/>
                <a:cs typeface="Times New Roman" panose="02020603050405020304" pitchFamily="18" charset="0"/>
              </a:rPr>
              <a:t>. An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và</a:t>
            </a:r>
            <a:r>
              <a:rPr lang="en-US" sz="3600" b="1" dirty="0">
                <a:latin typeface="Times New Roman" panose="02020603050405020304" pitchFamily="18" charset="0"/>
                <a:ea typeface="Calibri" panose="020F0502020204030204" pitchFamily="34" charset="0"/>
                <a:cs typeface="Times New Roman" panose="02020603050405020304" pitchFamily="18" charset="0"/>
              </a:rPr>
              <a:t> Minh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vì</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mải</a:t>
            </a:r>
            <a:r>
              <a:rPr lang="en-US" sz="3600" b="1" dirty="0">
                <a:latin typeface="Times New Roman" panose="02020603050405020304" pitchFamily="18" charset="0"/>
                <a:ea typeface="Calibri" panose="020F0502020204030204" pitchFamily="34" charset="0"/>
                <a:cs typeface="Times New Roman" panose="02020603050405020304" pitchFamily="18" charset="0"/>
              </a:rPr>
              <a:t> lo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đi</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cho</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nhanh</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nên</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để</a:t>
            </a:r>
            <a:r>
              <a:rPr lang="en-US" sz="3600" b="1" dirty="0">
                <a:latin typeface="Times New Roman" panose="02020603050405020304" pitchFamily="18" charset="0"/>
                <a:ea typeface="Calibri" panose="020F0502020204030204" pitchFamily="34" charset="0"/>
                <a:cs typeface="Times New Roman" panose="02020603050405020304" pitchFamily="18" charset="0"/>
              </a:rPr>
              <a:t> ý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mọi</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xảy</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ra.</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Gần</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3600" b="1" dirty="0">
                <a:latin typeface="Times New Roman" panose="02020603050405020304" pitchFamily="18" charset="0"/>
                <a:ea typeface="Calibri" panose="020F0502020204030204" pitchFamily="34" charset="0"/>
                <a:cs typeface="Times New Roman" panose="02020603050405020304" pitchFamily="18" charset="0"/>
              </a:rPr>
              <a:t>, Minh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chạy</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băng</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ngang</a:t>
            </a:r>
            <a:r>
              <a:rPr lang="en-US" sz="3600" b="1" dirty="0">
                <a:latin typeface="Times New Roman" panose="02020603050405020304" pitchFamily="18" charset="0"/>
                <a:ea typeface="Calibri" panose="020F0502020204030204" pitchFamily="34" charset="0"/>
                <a:cs typeface="Times New Roman" panose="02020603050405020304" pitchFamily="18" charset="0"/>
              </a:rPr>
              <a:t> qua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3600" b="1" dirty="0">
                <a:latin typeface="Times New Roman" panose="02020603050405020304" pitchFamily="18" charset="0"/>
                <a:ea typeface="Calibri" panose="020F0502020204030204" pitchFamily="34" charset="0"/>
                <a:cs typeface="Times New Roman" panose="02020603050405020304" pitchFamily="18" charset="0"/>
              </a:rPr>
              <a:t>. Do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quan</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sát</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nên</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bạn</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ấy</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va</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vào</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một</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chiếc</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xe</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đạp</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áo</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mắc</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vào</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ghi</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đông</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rách</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một</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dài</a:t>
            </a:r>
            <a:r>
              <a:rPr lang="en-US" sz="3600" b="1" dirty="0">
                <a:latin typeface="Times New Roman" panose="02020603050405020304" pitchFamily="18" charset="0"/>
                <a:ea typeface="Calibri" panose="020F0502020204030204" pitchFamily="34" charset="0"/>
                <a:cs typeface="Times New Roman" panose="02020603050405020304" pitchFamily="18" charset="0"/>
              </a:rPr>
              <a:t>.</a:t>
            </a:r>
            <a:endParaRPr lang="en-US" sz="3600" b="1" dirty="0"/>
          </a:p>
        </p:txBody>
      </p:sp>
    </p:spTree>
    <p:extLst>
      <p:ext uri="{BB962C8B-B14F-4D97-AF65-F5344CB8AC3E}">
        <p14:creationId xmlns:p14="http://schemas.microsoft.com/office/powerpoint/2010/main" val="2815914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982" y="274637"/>
            <a:ext cx="12095018" cy="6264708"/>
          </a:xfrm>
        </p:spPr>
        <p:txBody>
          <a:bodyPr/>
          <a:lstStyle/>
          <a:p>
            <a:pPr marL="0" marR="0" algn="l">
              <a:lnSpc>
                <a:spcPct val="115000"/>
              </a:lnSpc>
              <a:spcBef>
                <a:spcPts val="0"/>
              </a:spcBef>
              <a:spcAft>
                <a:spcPts val="0"/>
              </a:spcAft>
            </a:pPr>
            <a:r>
              <a:rPr lang="en-US" sz="3600" b="1" dirty="0">
                <a:latin typeface="Times New Roman" panose="02020603050405020304" pitchFamily="18" charset="0"/>
                <a:ea typeface="Calibri" panose="020F0502020204030204" pitchFamily="34" charset="0"/>
                <a:cs typeface="Times New Roman" panose="02020603050405020304" pitchFamily="18" charset="0"/>
              </a:rPr>
              <a:t>Minh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bực</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bội</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br>
              <a:rPr lang="en-US" sz="3600" b="1" dirty="0">
                <a:latin typeface="Times New Roman" panose="02020603050405020304" pitchFamily="18" charset="0"/>
                <a:ea typeface="Calibri" panose="020F0502020204030204" pitchFamily="34" charset="0"/>
                <a:cs typeface="Times New Roman" panose="02020603050405020304" pitchFamily="18" charset="0"/>
              </a:rPr>
            </a:br>
            <a:r>
              <a:rPr lang="en-US" sz="3600" b="1" dirty="0">
                <a:latin typeface="Times New Roman" panose="02020603050405020304" pitchFamily="18" charset="0"/>
                <a:ea typeface="Calibri" panose="020F0502020204030204" pitchFamily="34" charset="0"/>
                <a:cs typeface="Times New Roman" panose="02020603050405020304" pitchFamily="18" charset="0"/>
              </a:rPr>
              <a:t>    - Anh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làm</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rách</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áo</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em</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rồi</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đền</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cho</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em</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đi</a:t>
            </a:r>
            <a:r>
              <a:rPr lang="en-US" sz="3600" b="1" dirty="0">
                <a:latin typeface="Times New Roman" panose="02020603050405020304" pitchFamily="18" charset="0"/>
                <a:ea typeface="Calibri" panose="020F0502020204030204" pitchFamily="34" charset="0"/>
                <a:cs typeface="Times New Roman" panose="02020603050405020304" pitchFamily="18" charset="0"/>
              </a:rPr>
              <a:t>.</a:t>
            </a:r>
            <a:br>
              <a:rPr lang="en-US" sz="3600" b="1" dirty="0">
                <a:latin typeface="Times New Roman" panose="02020603050405020304" pitchFamily="18" charset="0"/>
                <a:ea typeface="Calibri" panose="020F0502020204030204" pitchFamily="34" charset="0"/>
                <a:cs typeface="Times New Roman" panose="02020603050405020304" pitchFamily="18" charset="0"/>
              </a:rPr>
            </a:br>
            <a:r>
              <a:rPr lang="en-US" sz="3600" b="1" dirty="0">
                <a:latin typeface="Times New Roman" panose="02020603050405020304" pitchFamily="18" charset="0"/>
                <a:ea typeface="Calibri" panose="020F0502020204030204" pitchFamily="34" charset="0"/>
                <a:cs typeface="Times New Roman" panose="02020603050405020304" pitchFamily="18" charset="0"/>
              </a:rPr>
              <a:t>    Anh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đi</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xe</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đạp</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trả</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lời</a:t>
            </a:r>
            <a:r>
              <a:rPr lang="en-US" sz="3600" b="1" dirty="0">
                <a:latin typeface="Times New Roman" panose="02020603050405020304" pitchFamily="18" charset="0"/>
                <a:ea typeface="Calibri" panose="020F0502020204030204" pitchFamily="34" charset="0"/>
                <a:cs typeface="Times New Roman" panose="02020603050405020304" pitchFamily="18" charset="0"/>
              </a:rPr>
              <a:t>:</a:t>
            </a:r>
            <a:br>
              <a:rPr lang="en-US" sz="3600" b="1" dirty="0">
                <a:latin typeface="Times New Roman" panose="02020603050405020304" pitchFamily="18" charset="0"/>
                <a:ea typeface="Calibri" panose="020F0502020204030204" pitchFamily="34" charset="0"/>
                <a:cs typeface="Times New Roman" panose="02020603050405020304" pitchFamily="18" charset="0"/>
              </a:rPr>
            </a:br>
            <a:r>
              <a:rPr lang="en-US" sz="3600" b="1" dirty="0">
                <a:latin typeface="Times New Roman" panose="02020603050405020304" pitchFamily="18" charset="0"/>
                <a:ea typeface="Calibri" panose="020F0502020204030204" pitchFamily="34" charset="0"/>
                <a:cs typeface="Times New Roman" panose="02020603050405020304" pitchFamily="18" charset="0"/>
              </a:rPr>
              <a:t>    -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Em</a:t>
            </a:r>
            <a:r>
              <a:rPr lang="en-US" sz="3600" b="1" dirty="0">
                <a:latin typeface="Times New Roman" panose="02020603050405020304" pitchFamily="18" charset="0"/>
                <a:ea typeface="Calibri" panose="020F0502020204030204" pitchFamily="34" charset="0"/>
                <a:cs typeface="Times New Roman" panose="02020603050405020304" pitchFamily="18" charset="0"/>
              </a:rPr>
              <a:t> qua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quá</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nhanh</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lại</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phải</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là</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nơi</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có</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vạch</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kẻ</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dành</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cho</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đi</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bộ</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làm</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sao</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anh</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tránh</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3600" b="1" dirty="0">
                <a:latin typeface="Times New Roman" panose="02020603050405020304" pitchFamily="18" charset="0"/>
                <a:ea typeface="Calibri" panose="020F0502020204030204" pitchFamily="34" charset="0"/>
                <a:cs typeface="Times New Roman" panose="02020603050405020304" pitchFamily="18" charset="0"/>
              </a:rPr>
              <a:t>.</a:t>
            </a:r>
            <a:br>
              <a:rPr lang="en-US" sz="3600" b="1" dirty="0">
                <a:latin typeface="Times New Roman" panose="02020603050405020304" pitchFamily="18" charset="0"/>
                <a:ea typeface="Calibri" panose="020F0502020204030204" pitchFamily="34" charset="0"/>
                <a:cs typeface="Times New Roman" panose="02020603050405020304" pitchFamily="18" charset="0"/>
              </a:rPr>
            </a:br>
            <a:r>
              <a:rPr lang="en-US" sz="3600" b="1" dirty="0">
                <a:latin typeface="Times New Roman" panose="02020603050405020304" pitchFamily="18" charset="0"/>
                <a:ea typeface="Calibri" panose="020F0502020204030204" pitchFamily="34" charset="0"/>
                <a:cs typeface="Times New Roman" panose="02020603050405020304" pitchFamily="18" charset="0"/>
              </a:rPr>
              <a:t>    Minh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bật</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khóc</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tiếp</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tục</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bắt</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đền</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cái</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áo</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Trong</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lúc</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đó</a:t>
            </a:r>
            <a:r>
              <a:rPr lang="en-US" sz="3600" b="1" dirty="0">
                <a:latin typeface="Times New Roman" panose="02020603050405020304" pitchFamily="18" charset="0"/>
                <a:ea typeface="Calibri" panose="020F0502020204030204" pitchFamily="34" charset="0"/>
                <a:cs typeface="Times New Roman" panose="02020603050405020304" pitchFamily="18" charset="0"/>
              </a:rPr>
              <a:t>, An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đi</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vạch</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dành</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cho</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đi</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bộ</a:t>
            </a:r>
            <a:r>
              <a:rPr lang="en-US" sz="3600" b="1" dirty="0">
                <a:latin typeface="Times New Roman" panose="02020603050405020304" pitchFamily="18" charset="0"/>
                <a:ea typeface="Calibri" panose="020F0502020204030204" pitchFamily="34" charset="0"/>
                <a:cs typeface="Times New Roman" panose="02020603050405020304" pitchFamily="18" charset="0"/>
              </a:rPr>
              <a:t>, qua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và</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cổng</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trước</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tiên</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chờ</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các</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bạn</a:t>
            </a:r>
            <a:r>
              <a:rPr lang="en-US" sz="3600" b="1" dirty="0">
                <a:latin typeface="Times New Roman" panose="02020603050405020304" pitchFamily="18" charset="0"/>
                <a:ea typeface="Calibri" panose="020F0502020204030204" pitchFamily="34" charset="0"/>
                <a:cs typeface="Times New Roman" panose="02020603050405020304" pitchFamily="18" charset="0"/>
              </a:rPr>
              <a:t>.</a:t>
            </a:r>
            <a:br>
              <a:rPr lang="en-US" sz="3600" b="1" dirty="0">
                <a:latin typeface="Times New Roman" panose="02020603050405020304" pitchFamily="18" charset="0"/>
                <a:ea typeface="Calibri" panose="020F0502020204030204" pitchFamily="34" charset="0"/>
                <a:cs typeface="Times New Roman" panose="02020603050405020304" pitchFamily="18" charset="0"/>
              </a:rPr>
            </a:b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75811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6899564" cy="651163"/>
          </a:xfrm>
        </p:spPr>
        <p:txBody>
          <a:bodyPr/>
          <a:lstStyle/>
          <a:p>
            <a:pPr marL="0" indent="0">
              <a:buNone/>
            </a:pPr>
            <a:r>
              <a:rPr lang="en-US" sz="3600" b="1" dirty="0">
                <a:latin typeface="Times New Roman" panose="02020603050405020304" pitchFamily="18" charset="0"/>
                <a:ea typeface="Times New Roman" panose="02020603050405020304" pitchFamily="18" charset="0"/>
              </a:rPr>
              <a:t>1/ </a:t>
            </a:r>
            <a:r>
              <a:rPr lang="en-US" sz="3600" b="1" dirty="0" err="1">
                <a:latin typeface="Times New Roman" panose="02020603050405020304" pitchFamily="18" charset="0"/>
                <a:ea typeface="Times New Roman" panose="02020603050405020304" pitchFamily="18" charset="0"/>
              </a:rPr>
              <a:t>Bạn</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nào</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đến</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trường</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trước</a:t>
            </a:r>
            <a:r>
              <a:rPr lang="en-US" sz="3600" b="1" dirty="0">
                <a:latin typeface="Times New Roman" panose="02020603050405020304" pitchFamily="18" charset="0"/>
                <a:ea typeface="Times New Roman" panose="02020603050405020304" pitchFamily="18" charset="0"/>
              </a:rPr>
              <a:t>?</a:t>
            </a:r>
            <a:endParaRPr lang="en-US" sz="3600" b="1" dirty="0"/>
          </a:p>
        </p:txBody>
      </p:sp>
      <p:sp>
        <p:nvSpPr>
          <p:cNvPr id="8" name="TextBox 7"/>
          <p:cNvSpPr txBox="1"/>
          <p:nvPr/>
        </p:nvSpPr>
        <p:spPr>
          <a:xfrm>
            <a:off x="6511637" y="-50585"/>
            <a:ext cx="5347854" cy="646331"/>
          </a:xfrm>
          <a:prstGeom prst="rect">
            <a:avLst/>
          </a:prstGeom>
          <a:noFill/>
        </p:spPr>
        <p:txBody>
          <a:bodyPr wrap="square" rtlCol="0">
            <a:spAutoFit/>
          </a:bodyPr>
          <a:lstStyle/>
          <a:p>
            <a:r>
              <a:rPr lang="en-US" sz="3600" b="1" dirty="0" err="1" smtClean="0">
                <a:solidFill>
                  <a:srgbClr val="C00000"/>
                </a:solidFill>
                <a:effectLst/>
                <a:latin typeface="Times New Roman" panose="02020603050405020304" pitchFamily="18" charset="0"/>
                <a:ea typeface="Times New Roman" panose="02020603050405020304" pitchFamily="18" charset="0"/>
              </a:rPr>
              <a:t>Bạn</a:t>
            </a:r>
            <a:r>
              <a:rPr lang="en-US" sz="3600" b="1" dirty="0" smtClean="0">
                <a:solidFill>
                  <a:srgbClr val="C00000"/>
                </a:solidFill>
                <a:effectLst/>
                <a:latin typeface="Times New Roman" panose="02020603050405020304" pitchFamily="18" charset="0"/>
                <a:ea typeface="Times New Roman" panose="02020603050405020304" pitchFamily="18" charset="0"/>
              </a:rPr>
              <a:t> An </a:t>
            </a:r>
            <a:r>
              <a:rPr lang="en-US" sz="3600" b="1" dirty="0" err="1" smtClean="0">
                <a:solidFill>
                  <a:srgbClr val="C00000"/>
                </a:solidFill>
                <a:effectLst/>
                <a:latin typeface="Times New Roman" panose="02020603050405020304" pitchFamily="18" charset="0"/>
                <a:ea typeface="Times New Roman" panose="02020603050405020304" pitchFamily="18" charset="0"/>
              </a:rPr>
              <a:t>đến</a:t>
            </a:r>
            <a:r>
              <a:rPr lang="en-US" sz="3600" b="1" dirty="0" smtClean="0">
                <a:solidFill>
                  <a:srgbClr val="C00000"/>
                </a:solidFill>
                <a:effectLst/>
                <a:latin typeface="Times New Roman" panose="02020603050405020304" pitchFamily="18" charset="0"/>
                <a:ea typeface="Times New Roman" panose="02020603050405020304" pitchFamily="18" charset="0"/>
              </a:rPr>
              <a:t> </a:t>
            </a:r>
            <a:r>
              <a:rPr lang="en-US" sz="3600" b="1" dirty="0" err="1" smtClean="0">
                <a:solidFill>
                  <a:srgbClr val="C00000"/>
                </a:solidFill>
                <a:effectLst/>
                <a:latin typeface="Times New Roman" panose="02020603050405020304" pitchFamily="18" charset="0"/>
                <a:ea typeface="Times New Roman" panose="02020603050405020304" pitchFamily="18" charset="0"/>
              </a:rPr>
              <a:t>trường</a:t>
            </a:r>
            <a:r>
              <a:rPr lang="en-US" sz="3600" b="1" dirty="0" smtClean="0">
                <a:solidFill>
                  <a:srgbClr val="C00000"/>
                </a:solidFill>
                <a:effectLst/>
                <a:latin typeface="Times New Roman" panose="02020603050405020304" pitchFamily="18" charset="0"/>
                <a:ea typeface="Times New Roman" panose="02020603050405020304" pitchFamily="18" charset="0"/>
              </a:rPr>
              <a:t> </a:t>
            </a:r>
            <a:r>
              <a:rPr lang="en-US" sz="3600" b="1" dirty="0" err="1" smtClean="0">
                <a:solidFill>
                  <a:srgbClr val="C00000"/>
                </a:solidFill>
                <a:effectLst/>
                <a:latin typeface="Times New Roman" panose="02020603050405020304" pitchFamily="18" charset="0"/>
                <a:ea typeface="Times New Roman" panose="02020603050405020304" pitchFamily="18" charset="0"/>
              </a:rPr>
              <a:t>trước</a:t>
            </a:r>
            <a:r>
              <a:rPr lang="en-US" sz="3600" dirty="0" smtClean="0">
                <a:effectLst/>
                <a:latin typeface="Times New Roman" panose="02020603050405020304" pitchFamily="18" charset="0"/>
                <a:ea typeface="Times New Roman" panose="02020603050405020304" pitchFamily="18" charset="0"/>
              </a:rPr>
              <a:t>.</a:t>
            </a:r>
            <a:endParaRPr lang="en-US" sz="3600" dirty="0"/>
          </a:p>
        </p:txBody>
      </p:sp>
      <p:sp>
        <p:nvSpPr>
          <p:cNvPr id="9" name="TextBox 8"/>
          <p:cNvSpPr txBox="1"/>
          <p:nvPr/>
        </p:nvSpPr>
        <p:spPr>
          <a:xfrm>
            <a:off x="-55419" y="729173"/>
            <a:ext cx="11914910" cy="1200329"/>
          </a:xfrm>
          <a:prstGeom prst="rect">
            <a:avLst/>
          </a:prstGeom>
          <a:noFill/>
        </p:spPr>
        <p:txBody>
          <a:bodyPr wrap="square" rtlCol="0">
            <a:spAutoFit/>
          </a:bodyPr>
          <a:lstStyle/>
          <a:p>
            <a:pPr algn="just"/>
            <a:r>
              <a:rPr lang="en-US" sz="3600" b="1" dirty="0" smtClean="0">
                <a:effectLst/>
                <a:latin typeface="Times New Roman" panose="02020603050405020304" pitchFamily="18" charset="0"/>
                <a:ea typeface="Times New Roman" panose="02020603050405020304" pitchFamily="18" charset="0"/>
              </a:rPr>
              <a:t>2/ </a:t>
            </a:r>
            <a:r>
              <a:rPr lang="en-US" sz="3600" b="1" dirty="0" err="1" smtClean="0">
                <a:effectLst/>
                <a:latin typeface="Times New Roman" panose="02020603050405020304" pitchFamily="18" charset="0"/>
                <a:ea typeface="Times New Roman" panose="02020603050405020304" pitchFamily="18" charset="0"/>
              </a:rPr>
              <a:t>Nếu</a:t>
            </a:r>
            <a:r>
              <a:rPr lang="en-US" sz="3600" b="1" dirty="0" smtClean="0">
                <a:effectLst/>
                <a:latin typeface="Times New Roman" panose="02020603050405020304" pitchFamily="18" charset="0"/>
                <a:ea typeface="Times New Roman" panose="02020603050405020304" pitchFamily="18" charset="0"/>
              </a:rPr>
              <a:t> </a:t>
            </a:r>
            <a:r>
              <a:rPr lang="en-US" sz="3600" b="1" dirty="0" err="1" smtClean="0">
                <a:effectLst/>
                <a:latin typeface="Times New Roman" panose="02020603050405020304" pitchFamily="18" charset="0"/>
                <a:ea typeface="Times New Roman" panose="02020603050405020304" pitchFamily="18" charset="0"/>
              </a:rPr>
              <a:t>không</a:t>
            </a:r>
            <a:r>
              <a:rPr lang="en-US" sz="3600" b="1" dirty="0" smtClean="0">
                <a:effectLst/>
                <a:latin typeface="Times New Roman" panose="02020603050405020304" pitchFamily="18" charset="0"/>
                <a:ea typeface="Times New Roman" panose="02020603050405020304" pitchFamily="18" charset="0"/>
              </a:rPr>
              <a:t> </a:t>
            </a:r>
            <a:r>
              <a:rPr lang="en-US" sz="3600" b="1" dirty="0" err="1" smtClean="0">
                <a:effectLst/>
                <a:latin typeface="Times New Roman" panose="02020603050405020304" pitchFamily="18" charset="0"/>
                <a:ea typeface="Times New Roman" panose="02020603050405020304" pitchFamily="18" charset="0"/>
              </a:rPr>
              <a:t>gặp</a:t>
            </a:r>
            <a:r>
              <a:rPr lang="en-US" sz="3600" b="1" dirty="0" smtClean="0">
                <a:effectLst/>
                <a:latin typeface="Times New Roman" panose="02020603050405020304" pitchFamily="18" charset="0"/>
                <a:ea typeface="Times New Roman" panose="02020603050405020304" pitchFamily="18" charset="0"/>
              </a:rPr>
              <a:t> </a:t>
            </a:r>
            <a:r>
              <a:rPr lang="en-US" sz="3600" b="1" dirty="0" err="1" smtClean="0">
                <a:effectLst/>
                <a:latin typeface="Times New Roman" panose="02020603050405020304" pitchFamily="18" charset="0"/>
                <a:ea typeface="Times New Roman" panose="02020603050405020304" pitchFamily="18" charset="0"/>
              </a:rPr>
              <a:t>sự</a:t>
            </a:r>
            <a:r>
              <a:rPr lang="en-US" sz="3600" b="1" dirty="0" smtClean="0">
                <a:effectLst/>
                <a:latin typeface="Times New Roman" panose="02020603050405020304" pitchFamily="18" charset="0"/>
                <a:ea typeface="Times New Roman" panose="02020603050405020304" pitchFamily="18" charset="0"/>
              </a:rPr>
              <a:t> </a:t>
            </a:r>
            <a:r>
              <a:rPr lang="en-US" sz="3600" b="1" dirty="0" err="1" smtClean="0">
                <a:effectLst/>
                <a:latin typeface="Times New Roman" panose="02020603050405020304" pitchFamily="18" charset="0"/>
                <a:ea typeface="Times New Roman" panose="02020603050405020304" pitchFamily="18" charset="0"/>
              </a:rPr>
              <a:t>cố</a:t>
            </a:r>
            <a:r>
              <a:rPr lang="en-US" sz="3600" b="1" dirty="0" smtClean="0">
                <a:effectLst/>
                <a:latin typeface="Times New Roman" panose="02020603050405020304" pitchFamily="18" charset="0"/>
                <a:ea typeface="Times New Roman" panose="02020603050405020304" pitchFamily="18" charset="0"/>
              </a:rPr>
              <a:t> </a:t>
            </a:r>
            <a:r>
              <a:rPr lang="en-US" sz="3600" b="1" dirty="0" err="1" smtClean="0">
                <a:effectLst/>
                <a:latin typeface="Times New Roman" panose="02020603050405020304" pitchFamily="18" charset="0"/>
                <a:ea typeface="Times New Roman" panose="02020603050405020304" pitchFamily="18" charset="0"/>
              </a:rPr>
              <a:t>trên</a:t>
            </a:r>
            <a:r>
              <a:rPr lang="en-US" sz="3600" b="1" dirty="0" smtClean="0">
                <a:effectLst/>
                <a:latin typeface="Times New Roman" panose="02020603050405020304" pitchFamily="18" charset="0"/>
                <a:ea typeface="Times New Roman" panose="02020603050405020304" pitchFamily="18" charset="0"/>
              </a:rPr>
              <a:t> </a:t>
            </a:r>
            <a:r>
              <a:rPr lang="en-US" sz="3600" b="1" dirty="0" err="1" smtClean="0">
                <a:effectLst/>
                <a:latin typeface="Times New Roman" panose="02020603050405020304" pitchFamily="18" charset="0"/>
                <a:ea typeface="Times New Roman" panose="02020603050405020304" pitchFamily="18" charset="0"/>
              </a:rPr>
              <a:t>đường</a:t>
            </a:r>
            <a:r>
              <a:rPr lang="en-US" sz="3600" b="1" dirty="0" smtClean="0">
                <a:effectLst/>
                <a:latin typeface="Times New Roman" panose="02020603050405020304" pitchFamily="18" charset="0"/>
                <a:ea typeface="Times New Roman" panose="02020603050405020304" pitchFamily="18" charset="0"/>
              </a:rPr>
              <a:t>, Minh </a:t>
            </a:r>
            <a:r>
              <a:rPr lang="en-US" sz="3600" b="1" dirty="0" err="1" smtClean="0">
                <a:effectLst/>
                <a:latin typeface="Times New Roman" panose="02020603050405020304" pitchFamily="18" charset="0"/>
                <a:ea typeface="Times New Roman" panose="02020603050405020304" pitchFamily="18" charset="0"/>
              </a:rPr>
              <a:t>và</a:t>
            </a:r>
            <a:r>
              <a:rPr lang="en-US" sz="3600" b="1" dirty="0" smtClean="0">
                <a:effectLst/>
                <a:latin typeface="Times New Roman" panose="02020603050405020304" pitchFamily="18" charset="0"/>
                <a:ea typeface="Times New Roman" panose="02020603050405020304" pitchFamily="18" charset="0"/>
              </a:rPr>
              <a:t> </a:t>
            </a:r>
            <a:r>
              <a:rPr lang="en-US" sz="3600" b="1" dirty="0" err="1" smtClean="0">
                <a:effectLst/>
                <a:latin typeface="Times New Roman" panose="02020603050405020304" pitchFamily="18" charset="0"/>
                <a:ea typeface="Times New Roman" panose="02020603050405020304" pitchFamily="18" charset="0"/>
              </a:rPr>
              <a:t>Hải</a:t>
            </a:r>
            <a:r>
              <a:rPr lang="en-US" sz="3600" b="1" dirty="0" smtClean="0">
                <a:effectLst/>
                <a:latin typeface="Times New Roman" panose="02020603050405020304" pitchFamily="18" charset="0"/>
                <a:ea typeface="Times New Roman" panose="02020603050405020304" pitchFamily="18" charset="0"/>
              </a:rPr>
              <a:t> </a:t>
            </a:r>
            <a:r>
              <a:rPr lang="en-US" sz="3600" b="1" dirty="0" err="1" smtClean="0">
                <a:effectLst/>
                <a:latin typeface="Times New Roman" panose="02020603050405020304" pitchFamily="18" charset="0"/>
                <a:ea typeface="Times New Roman" panose="02020603050405020304" pitchFamily="18" charset="0"/>
              </a:rPr>
              <a:t>có</a:t>
            </a:r>
            <a:r>
              <a:rPr lang="en-US" sz="3600" b="1" dirty="0" smtClean="0">
                <a:effectLst/>
                <a:latin typeface="Times New Roman" panose="02020603050405020304" pitchFamily="18" charset="0"/>
                <a:ea typeface="Times New Roman" panose="02020603050405020304" pitchFamily="18" charset="0"/>
              </a:rPr>
              <a:t> </a:t>
            </a:r>
            <a:r>
              <a:rPr lang="en-US" sz="3600" b="1" dirty="0" err="1" smtClean="0">
                <a:effectLst/>
                <a:latin typeface="Times New Roman" panose="02020603050405020304" pitchFamily="18" charset="0"/>
                <a:ea typeface="Times New Roman" panose="02020603050405020304" pitchFamily="18" charset="0"/>
              </a:rPr>
              <a:t>thể</a:t>
            </a:r>
            <a:r>
              <a:rPr lang="en-US" sz="3600" b="1" dirty="0" smtClean="0">
                <a:effectLst/>
                <a:latin typeface="Times New Roman" panose="02020603050405020304" pitchFamily="18" charset="0"/>
                <a:ea typeface="Times New Roman" panose="02020603050405020304" pitchFamily="18" charset="0"/>
              </a:rPr>
              <a:t> </a:t>
            </a:r>
            <a:r>
              <a:rPr lang="en-US" sz="3600" b="1" dirty="0" err="1" smtClean="0">
                <a:effectLst/>
                <a:latin typeface="Times New Roman" panose="02020603050405020304" pitchFamily="18" charset="0"/>
                <a:ea typeface="Times New Roman" panose="02020603050405020304" pitchFamily="18" charset="0"/>
              </a:rPr>
              <a:t>đến</a:t>
            </a:r>
            <a:r>
              <a:rPr lang="en-US" sz="3600" b="1" dirty="0" smtClean="0">
                <a:effectLst/>
                <a:latin typeface="Times New Roman" panose="02020603050405020304" pitchFamily="18" charset="0"/>
                <a:ea typeface="Times New Roman" panose="02020603050405020304" pitchFamily="18" charset="0"/>
              </a:rPr>
              <a:t> </a:t>
            </a:r>
            <a:r>
              <a:rPr lang="en-US" sz="3600" b="1" dirty="0" err="1" smtClean="0">
                <a:effectLst/>
                <a:latin typeface="Times New Roman" panose="02020603050405020304" pitchFamily="18" charset="0"/>
                <a:ea typeface="Times New Roman" panose="02020603050405020304" pitchFamily="18" charset="0"/>
              </a:rPr>
              <a:t>trường</a:t>
            </a:r>
            <a:r>
              <a:rPr lang="en-US" sz="3600" b="1" dirty="0" smtClean="0">
                <a:effectLst/>
                <a:latin typeface="Times New Roman" panose="02020603050405020304" pitchFamily="18" charset="0"/>
                <a:ea typeface="Times New Roman" panose="02020603050405020304" pitchFamily="18" charset="0"/>
              </a:rPr>
              <a:t> </a:t>
            </a:r>
            <a:r>
              <a:rPr lang="en-US" sz="3600" b="1" dirty="0" err="1" smtClean="0">
                <a:effectLst/>
                <a:latin typeface="Times New Roman" panose="02020603050405020304" pitchFamily="18" charset="0"/>
                <a:ea typeface="Times New Roman" panose="02020603050405020304" pitchFamily="18" charset="0"/>
              </a:rPr>
              <a:t>trước</a:t>
            </a:r>
            <a:r>
              <a:rPr lang="en-US" sz="3600" b="1" dirty="0" smtClean="0">
                <a:effectLst/>
                <a:latin typeface="Times New Roman" panose="02020603050405020304" pitchFamily="18" charset="0"/>
                <a:ea typeface="Times New Roman" panose="02020603050405020304" pitchFamily="18" charset="0"/>
              </a:rPr>
              <a:t> An </a:t>
            </a:r>
            <a:r>
              <a:rPr lang="en-US" sz="3600" b="1" dirty="0" err="1" smtClean="0">
                <a:effectLst/>
                <a:latin typeface="Times New Roman" panose="02020603050405020304" pitchFamily="18" charset="0"/>
                <a:ea typeface="Times New Roman" panose="02020603050405020304" pitchFamily="18" charset="0"/>
              </a:rPr>
              <a:t>không</a:t>
            </a:r>
            <a:r>
              <a:rPr lang="en-US" sz="3600" b="1" dirty="0" smtClean="0">
                <a:effectLst/>
                <a:latin typeface="Times New Roman" panose="02020603050405020304" pitchFamily="18" charset="0"/>
                <a:ea typeface="Times New Roman" panose="02020603050405020304" pitchFamily="18" charset="0"/>
              </a:rPr>
              <a:t>?</a:t>
            </a:r>
            <a:endParaRPr lang="en-US" sz="3600" b="1" dirty="0">
              <a:effectLst/>
              <a:latin typeface="Times New Roman" panose="02020603050405020304" pitchFamily="18" charset="0"/>
              <a:ea typeface="Times New Roman" panose="02020603050405020304" pitchFamily="18" charset="0"/>
            </a:endParaRPr>
          </a:p>
        </p:txBody>
      </p:sp>
      <p:sp>
        <p:nvSpPr>
          <p:cNvPr id="10" name="TextBox 9"/>
          <p:cNvSpPr txBox="1"/>
          <p:nvPr/>
        </p:nvSpPr>
        <p:spPr>
          <a:xfrm>
            <a:off x="41563" y="2007511"/>
            <a:ext cx="11914910" cy="1200329"/>
          </a:xfrm>
          <a:prstGeom prst="rect">
            <a:avLst/>
          </a:prstGeom>
          <a:noFill/>
        </p:spPr>
        <p:txBody>
          <a:bodyPr wrap="square" rtlCol="0">
            <a:spAutoFit/>
          </a:bodyPr>
          <a:lstStyle/>
          <a:p>
            <a:pPr algn="just"/>
            <a:r>
              <a:rPr lang="en-US" sz="3600" b="1" dirty="0" err="1" smtClean="0">
                <a:solidFill>
                  <a:srgbClr val="C00000"/>
                </a:solidFill>
                <a:effectLst/>
                <a:latin typeface="Times New Roman" panose="02020603050405020304" pitchFamily="18" charset="0"/>
                <a:ea typeface="Times New Roman" panose="02020603050405020304" pitchFamily="18" charset="0"/>
              </a:rPr>
              <a:t>Nếu</a:t>
            </a:r>
            <a:r>
              <a:rPr lang="en-US" sz="3600" b="1" dirty="0" smtClean="0">
                <a:solidFill>
                  <a:srgbClr val="C00000"/>
                </a:solidFill>
                <a:effectLst/>
                <a:latin typeface="Times New Roman" panose="02020603050405020304" pitchFamily="18" charset="0"/>
                <a:ea typeface="Times New Roman" panose="02020603050405020304" pitchFamily="18" charset="0"/>
              </a:rPr>
              <a:t> </a:t>
            </a:r>
            <a:r>
              <a:rPr lang="en-US" sz="3600" b="1" dirty="0" err="1" smtClean="0">
                <a:solidFill>
                  <a:srgbClr val="C00000"/>
                </a:solidFill>
                <a:effectLst/>
                <a:latin typeface="Times New Roman" panose="02020603050405020304" pitchFamily="18" charset="0"/>
                <a:ea typeface="Times New Roman" panose="02020603050405020304" pitchFamily="18" charset="0"/>
              </a:rPr>
              <a:t>không</a:t>
            </a:r>
            <a:r>
              <a:rPr lang="en-US" sz="3600" b="1" dirty="0" smtClean="0">
                <a:solidFill>
                  <a:srgbClr val="C00000"/>
                </a:solidFill>
                <a:effectLst/>
                <a:latin typeface="Times New Roman" panose="02020603050405020304" pitchFamily="18" charset="0"/>
                <a:ea typeface="Times New Roman" panose="02020603050405020304" pitchFamily="18" charset="0"/>
              </a:rPr>
              <a:t> </a:t>
            </a:r>
            <a:r>
              <a:rPr lang="en-US" sz="3600" b="1" dirty="0" err="1" smtClean="0">
                <a:solidFill>
                  <a:srgbClr val="C00000"/>
                </a:solidFill>
                <a:effectLst/>
                <a:latin typeface="Times New Roman" panose="02020603050405020304" pitchFamily="18" charset="0"/>
                <a:ea typeface="Times New Roman" panose="02020603050405020304" pitchFamily="18" charset="0"/>
              </a:rPr>
              <a:t>gặp</a:t>
            </a:r>
            <a:r>
              <a:rPr lang="en-US" sz="3600" b="1" dirty="0" smtClean="0">
                <a:solidFill>
                  <a:srgbClr val="C00000"/>
                </a:solidFill>
                <a:effectLst/>
                <a:latin typeface="Times New Roman" panose="02020603050405020304" pitchFamily="18" charset="0"/>
                <a:ea typeface="Times New Roman" panose="02020603050405020304" pitchFamily="18" charset="0"/>
              </a:rPr>
              <a:t> </a:t>
            </a:r>
            <a:r>
              <a:rPr lang="en-US" sz="3600" b="1" dirty="0" err="1" smtClean="0">
                <a:solidFill>
                  <a:srgbClr val="C00000"/>
                </a:solidFill>
                <a:effectLst/>
                <a:latin typeface="Times New Roman" panose="02020603050405020304" pitchFamily="18" charset="0"/>
                <a:ea typeface="Times New Roman" panose="02020603050405020304" pitchFamily="18" charset="0"/>
              </a:rPr>
              <a:t>sự</a:t>
            </a:r>
            <a:r>
              <a:rPr lang="en-US" sz="3600" b="1" dirty="0" smtClean="0">
                <a:solidFill>
                  <a:srgbClr val="C00000"/>
                </a:solidFill>
                <a:effectLst/>
                <a:latin typeface="Times New Roman" panose="02020603050405020304" pitchFamily="18" charset="0"/>
                <a:ea typeface="Times New Roman" panose="02020603050405020304" pitchFamily="18" charset="0"/>
              </a:rPr>
              <a:t> </a:t>
            </a:r>
            <a:r>
              <a:rPr lang="en-US" sz="3600" b="1" dirty="0" err="1" smtClean="0">
                <a:solidFill>
                  <a:srgbClr val="C00000"/>
                </a:solidFill>
                <a:effectLst/>
                <a:latin typeface="Times New Roman" panose="02020603050405020304" pitchFamily="18" charset="0"/>
                <a:ea typeface="Times New Roman" panose="02020603050405020304" pitchFamily="18" charset="0"/>
              </a:rPr>
              <a:t>cố</a:t>
            </a:r>
            <a:r>
              <a:rPr lang="en-US" sz="3600" b="1" dirty="0" smtClean="0">
                <a:solidFill>
                  <a:srgbClr val="C00000"/>
                </a:solidFill>
                <a:effectLst/>
                <a:latin typeface="Times New Roman" panose="02020603050405020304" pitchFamily="18" charset="0"/>
                <a:ea typeface="Times New Roman" panose="02020603050405020304" pitchFamily="18" charset="0"/>
              </a:rPr>
              <a:t> </a:t>
            </a:r>
            <a:r>
              <a:rPr lang="en-US" sz="3600" b="1" dirty="0" err="1" smtClean="0">
                <a:solidFill>
                  <a:srgbClr val="C00000"/>
                </a:solidFill>
                <a:effectLst/>
                <a:latin typeface="Times New Roman" panose="02020603050405020304" pitchFamily="18" charset="0"/>
                <a:ea typeface="Times New Roman" panose="02020603050405020304" pitchFamily="18" charset="0"/>
              </a:rPr>
              <a:t>trên</a:t>
            </a:r>
            <a:r>
              <a:rPr lang="en-US" sz="3600" b="1" dirty="0" smtClean="0">
                <a:solidFill>
                  <a:srgbClr val="C00000"/>
                </a:solidFill>
                <a:effectLst/>
                <a:latin typeface="Times New Roman" panose="02020603050405020304" pitchFamily="18" charset="0"/>
                <a:ea typeface="Times New Roman" panose="02020603050405020304" pitchFamily="18" charset="0"/>
              </a:rPr>
              <a:t> </a:t>
            </a:r>
            <a:r>
              <a:rPr lang="en-US" sz="3600" b="1" dirty="0" err="1" smtClean="0">
                <a:solidFill>
                  <a:srgbClr val="C00000"/>
                </a:solidFill>
                <a:effectLst/>
                <a:latin typeface="Times New Roman" panose="02020603050405020304" pitchFamily="18" charset="0"/>
                <a:ea typeface="Times New Roman" panose="02020603050405020304" pitchFamily="18" charset="0"/>
              </a:rPr>
              <a:t>đường</a:t>
            </a:r>
            <a:r>
              <a:rPr lang="en-US" sz="3600" b="1" dirty="0" smtClean="0">
                <a:solidFill>
                  <a:srgbClr val="C00000"/>
                </a:solidFill>
                <a:effectLst/>
                <a:latin typeface="Times New Roman" panose="02020603050405020304" pitchFamily="18" charset="0"/>
                <a:ea typeface="Times New Roman" panose="02020603050405020304" pitchFamily="18" charset="0"/>
              </a:rPr>
              <a:t>, Minh </a:t>
            </a:r>
            <a:r>
              <a:rPr lang="en-US" sz="3600" b="1" dirty="0" err="1" smtClean="0">
                <a:solidFill>
                  <a:srgbClr val="C00000"/>
                </a:solidFill>
                <a:effectLst/>
                <a:latin typeface="Times New Roman" panose="02020603050405020304" pitchFamily="18" charset="0"/>
                <a:ea typeface="Times New Roman" panose="02020603050405020304" pitchFamily="18" charset="0"/>
              </a:rPr>
              <a:t>và</a:t>
            </a:r>
            <a:r>
              <a:rPr lang="en-US" sz="3600" b="1" dirty="0" smtClean="0">
                <a:solidFill>
                  <a:srgbClr val="C00000"/>
                </a:solidFill>
                <a:effectLst/>
                <a:latin typeface="Times New Roman" panose="02020603050405020304" pitchFamily="18" charset="0"/>
                <a:ea typeface="Times New Roman" panose="02020603050405020304" pitchFamily="18" charset="0"/>
              </a:rPr>
              <a:t> </a:t>
            </a:r>
            <a:r>
              <a:rPr lang="en-US" sz="3600" b="1" dirty="0" err="1" smtClean="0">
                <a:solidFill>
                  <a:srgbClr val="C00000"/>
                </a:solidFill>
                <a:effectLst/>
                <a:latin typeface="Times New Roman" panose="02020603050405020304" pitchFamily="18" charset="0"/>
                <a:ea typeface="Times New Roman" panose="02020603050405020304" pitchFamily="18" charset="0"/>
              </a:rPr>
              <a:t>Hải</a:t>
            </a:r>
            <a:r>
              <a:rPr lang="en-US" sz="3600" b="1" dirty="0" smtClean="0">
                <a:solidFill>
                  <a:srgbClr val="C00000"/>
                </a:solidFill>
                <a:effectLst/>
                <a:latin typeface="Times New Roman" panose="02020603050405020304" pitchFamily="18" charset="0"/>
                <a:ea typeface="Times New Roman" panose="02020603050405020304" pitchFamily="18" charset="0"/>
              </a:rPr>
              <a:t> </a:t>
            </a:r>
            <a:r>
              <a:rPr lang="en-US" sz="3600" b="1" dirty="0" err="1" smtClean="0">
                <a:solidFill>
                  <a:srgbClr val="C00000"/>
                </a:solidFill>
                <a:effectLst/>
                <a:latin typeface="Times New Roman" panose="02020603050405020304" pitchFamily="18" charset="0"/>
                <a:ea typeface="Times New Roman" panose="02020603050405020304" pitchFamily="18" charset="0"/>
              </a:rPr>
              <a:t>có</a:t>
            </a:r>
            <a:r>
              <a:rPr lang="en-US" sz="3600" b="1" dirty="0" smtClean="0">
                <a:solidFill>
                  <a:srgbClr val="C00000"/>
                </a:solidFill>
                <a:effectLst/>
                <a:latin typeface="Times New Roman" panose="02020603050405020304" pitchFamily="18" charset="0"/>
                <a:ea typeface="Times New Roman" panose="02020603050405020304" pitchFamily="18" charset="0"/>
              </a:rPr>
              <a:t> </a:t>
            </a:r>
            <a:r>
              <a:rPr lang="en-US" sz="3600" b="1" dirty="0" err="1" smtClean="0">
                <a:solidFill>
                  <a:srgbClr val="C00000"/>
                </a:solidFill>
                <a:effectLst/>
                <a:latin typeface="Times New Roman" panose="02020603050405020304" pitchFamily="18" charset="0"/>
                <a:ea typeface="Times New Roman" panose="02020603050405020304" pitchFamily="18" charset="0"/>
              </a:rPr>
              <a:t>thể</a:t>
            </a:r>
            <a:r>
              <a:rPr lang="en-US" sz="3600" b="1" dirty="0" smtClean="0">
                <a:solidFill>
                  <a:srgbClr val="C00000"/>
                </a:solidFill>
                <a:effectLst/>
                <a:latin typeface="Times New Roman" panose="02020603050405020304" pitchFamily="18" charset="0"/>
                <a:ea typeface="Times New Roman" panose="02020603050405020304" pitchFamily="18" charset="0"/>
              </a:rPr>
              <a:t> </a:t>
            </a:r>
            <a:r>
              <a:rPr lang="en-US" sz="3600" b="1" dirty="0" err="1" smtClean="0">
                <a:solidFill>
                  <a:srgbClr val="C00000"/>
                </a:solidFill>
                <a:effectLst/>
                <a:latin typeface="Times New Roman" panose="02020603050405020304" pitchFamily="18" charset="0"/>
                <a:ea typeface="Times New Roman" panose="02020603050405020304" pitchFamily="18" charset="0"/>
              </a:rPr>
              <a:t>đến</a:t>
            </a:r>
            <a:r>
              <a:rPr lang="en-US" sz="3600" b="1" dirty="0" smtClean="0">
                <a:solidFill>
                  <a:srgbClr val="C00000"/>
                </a:solidFill>
                <a:effectLst/>
                <a:latin typeface="Times New Roman" panose="02020603050405020304" pitchFamily="18" charset="0"/>
                <a:ea typeface="Times New Roman" panose="02020603050405020304" pitchFamily="18" charset="0"/>
              </a:rPr>
              <a:t> </a:t>
            </a:r>
            <a:r>
              <a:rPr lang="en-US" sz="3600" b="1" dirty="0" err="1" smtClean="0">
                <a:solidFill>
                  <a:srgbClr val="C00000"/>
                </a:solidFill>
                <a:effectLst/>
                <a:latin typeface="Times New Roman" panose="02020603050405020304" pitchFamily="18" charset="0"/>
                <a:ea typeface="Times New Roman" panose="02020603050405020304" pitchFamily="18" charset="0"/>
              </a:rPr>
              <a:t>trường</a:t>
            </a:r>
            <a:r>
              <a:rPr lang="en-US" sz="3600" b="1" dirty="0" smtClean="0">
                <a:solidFill>
                  <a:srgbClr val="C00000"/>
                </a:solidFill>
                <a:effectLst/>
                <a:latin typeface="Times New Roman" panose="02020603050405020304" pitchFamily="18" charset="0"/>
                <a:ea typeface="Times New Roman" panose="02020603050405020304" pitchFamily="18" charset="0"/>
              </a:rPr>
              <a:t> </a:t>
            </a:r>
            <a:r>
              <a:rPr lang="en-US" sz="3600" b="1" dirty="0" err="1" smtClean="0">
                <a:solidFill>
                  <a:srgbClr val="C00000"/>
                </a:solidFill>
                <a:effectLst/>
                <a:latin typeface="Times New Roman" panose="02020603050405020304" pitchFamily="18" charset="0"/>
                <a:ea typeface="Times New Roman" panose="02020603050405020304" pitchFamily="18" charset="0"/>
              </a:rPr>
              <a:t>trước</a:t>
            </a:r>
            <a:r>
              <a:rPr lang="en-US" sz="3600" b="1" dirty="0" smtClean="0">
                <a:solidFill>
                  <a:srgbClr val="C00000"/>
                </a:solidFill>
                <a:effectLst/>
                <a:latin typeface="Times New Roman" panose="02020603050405020304" pitchFamily="18" charset="0"/>
                <a:ea typeface="Times New Roman" panose="02020603050405020304" pitchFamily="18" charset="0"/>
              </a:rPr>
              <a:t> An.</a:t>
            </a:r>
            <a:endParaRPr lang="en-US" sz="3600" b="1" dirty="0">
              <a:solidFill>
                <a:srgbClr val="C00000"/>
              </a:solidFill>
              <a:effectLst/>
              <a:latin typeface="Times New Roman" panose="02020603050405020304" pitchFamily="18" charset="0"/>
              <a:ea typeface="Times New Roman" panose="02020603050405020304" pitchFamily="18" charset="0"/>
            </a:endParaRPr>
          </a:p>
        </p:txBody>
      </p:sp>
      <p:sp>
        <p:nvSpPr>
          <p:cNvPr id="11" name="TextBox 10"/>
          <p:cNvSpPr txBox="1"/>
          <p:nvPr/>
        </p:nvSpPr>
        <p:spPr>
          <a:xfrm>
            <a:off x="41563" y="3341267"/>
            <a:ext cx="11914910" cy="1200329"/>
          </a:xfrm>
          <a:prstGeom prst="rect">
            <a:avLst/>
          </a:prstGeom>
          <a:noFill/>
        </p:spPr>
        <p:txBody>
          <a:bodyPr wrap="square" rtlCol="0">
            <a:spAutoFit/>
          </a:bodyPr>
          <a:lstStyle/>
          <a:p>
            <a:pPr algn="just"/>
            <a:r>
              <a:rPr lang="en-US" sz="3600" b="1" dirty="0" smtClean="0">
                <a:effectLst/>
                <a:latin typeface="Times New Roman" panose="02020603050405020304" pitchFamily="18" charset="0"/>
                <a:ea typeface="Times New Roman" panose="02020603050405020304" pitchFamily="18" charset="0"/>
              </a:rPr>
              <a:t>3/ </a:t>
            </a:r>
            <a:r>
              <a:rPr lang="en-US" sz="3600" b="1" dirty="0" err="1" smtClean="0">
                <a:effectLst/>
                <a:latin typeface="Times New Roman" panose="02020603050405020304" pitchFamily="18" charset="0"/>
                <a:ea typeface="Times New Roman" panose="02020603050405020304" pitchFamily="18" charset="0"/>
              </a:rPr>
              <a:t>Em</a:t>
            </a:r>
            <a:r>
              <a:rPr lang="en-US" sz="3600" b="1" dirty="0" smtClean="0">
                <a:effectLst/>
                <a:latin typeface="Times New Roman" panose="02020603050405020304" pitchFamily="18" charset="0"/>
                <a:ea typeface="Times New Roman" panose="02020603050405020304" pitchFamily="18" charset="0"/>
              </a:rPr>
              <a:t> </a:t>
            </a:r>
            <a:r>
              <a:rPr lang="en-US" sz="3600" b="1" dirty="0" err="1" smtClean="0">
                <a:effectLst/>
                <a:latin typeface="Times New Roman" panose="02020603050405020304" pitchFamily="18" charset="0"/>
                <a:ea typeface="Times New Roman" panose="02020603050405020304" pitchFamily="18" charset="0"/>
              </a:rPr>
              <a:t>thấy</a:t>
            </a:r>
            <a:r>
              <a:rPr lang="en-US" sz="3600" b="1" dirty="0" smtClean="0">
                <a:effectLst/>
                <a:latin typeface="Times New Roman" panose="02020603050405020304" pitchFamily="18" charset="0"/>
                <a:ea typeface="Times New Roman" panose="02020603050405020304" pitchFamily="18" charset="0"/>
              </a:rPr>
              <a:t> </a:t>
            </a:r>
            <a:r>
              <a:rPr lang="en-US" sz="3600" b="1" dirty="0" err="1" smtClean="0">
                <a:effectLst/>
                <a:latin typeface="Times New Roman" panose="02020603050405020304" pitchFamily="18" charset="0"/>
                <a:ea typeface="Times New Roman" panose="02020603050405020304" pitchFamily="18" charset="0"/>
              </a:rPr>
              <a:t>cách</a:t>
            </a:r>
            <a:r>
              <a:rPr lang="en-US" sz="3600" b="1" dirty="0" smtClean="0">
                <a:effectLst/>
                <a:latin typeface="Times New Roman" panose="02020603050405020304" pitchFamily="18" charset="0"/>
                <a:ea typeface="Times New Roman" panose="02020603050405020304" pitchFamily="18" charset="0"/>
              </a:rPr>
              <a:t> </a:t>
            </a:r>
            <a:r>
              <a:rPr lang="en-US" sz="3600" b="1" dirty="0" err="1" smtClean="0">
                <a:effectLst/>
                <a:latin typeface="Times New Roman" panose="02020603050405020304" pitchFamily="18" charset="0"/>
                <a:ea typeface="Times New Roman" panose="02020603050405020304" pitchFamily="18" charset="0"/>
              </a:rPr>
              <a:t>cư</a:t>
            </a:r>
            <a:r>
              <a:rPr lang="en-US" sz="3600" b="1" dirty="0" smtClean="0">
                <a:effectLst/>
                <a:latin typeface="Times New Roman" panose="02020603050405020304" pitchFamily="18" charset="0"/>
                <a:ea typeface="Times New Roman" panose="02020603050405020304" pitchFamily="18" charset="0"/>
              </a:rPr>
              <a:t> </a:t>
            </a:r>
            <a:r>
              <a:rPr lang="en-US" sz="3600" b="1" dirty="0" err="1" smtClean="0">
                <a:effectLst/>
                <a:latin typeface="Times New Roman" panose="02020603050405020304" pitchFamily="18" charset="0"/>
                <a:ea typeface="Times New Roman" panose="02020603050405020304" pitchFamily="18" charset="0"/>
              </a:rPr>
              <a:t>xử</a:t>
            </a:r>
            <a:r>
              <a:rPr lang="en-US" sz="3600" b="1" dirty="0" smtClean="0">
                <a:effectLst/>
                <a:latin typeface="Times New Roman" panose="02020603050405020304" pitchFamily="18" charset="0"/>
                <a:ea typeface="Times New Roman" panose="02020603050405020304" pitchFamily="18" charset="0"/>
              </a:rPr>
              <a:t> </a:t>
            </a:r>
            <a:r>
              <a:rPr lang="en-US" sz="3600" b="1" dirty="0" err="1" smtClean="0">
                <a:effectLst/>
                <a:latin typeface="Times New Roman" panose="02020603050405020304" pitchFamily="18" charset="0"/>
                <a:ea typeface="Times New Roman" panose="02020603050405020304" pitchFamily="18" charset="0"/>
              </a:rPr>
              <a:t>của</a:t>
            </a:r>
            <a:r>
              <a:rPr lang="en-US" sz="3600" b="1" dirty="0" smtClean="0">
                <a:effectLst/>
                <a:latin typeface="Times New Roman" panose="02020603050405020304" pitchFamily="18" charset="0"/>
                <a:ea typeface="Times New Roman" panose="02020603050405020304" pitchFamily="18" charset="0"/>
              </a:rPr>
              <a:t> Minh </a:t>
            </a:r>
            <a:r>
              <a:rPr lang="en-US" sz="3600" b="1" dirty="0" err="1" smtClean="0">
                <a:effectLst/>
                <a:latin typeface="Times New Roman" panose="02020603050405020304" pitchFamily="18" charset="0"/>
                <a:ea typeface="Times New Roman" panose="02020603050405020304" pitchFamily="18" charset="0"/>
              </a:rPr>
              <a:t>và</a:t>
            </a:r>
            <a:r>
              <a:rPr lang="en-US" sz="3600" b="1" dirty="0" smtClean="0">
                <a:effectLst/>
                <a:latin typeface="Times New Roman" panose="02020603050405020304" pitchFamily="18" charset="0"/>
                <a:ea typeface="Times New Roman" panose="02020603050405020304" pitchFamily="18" charset="0"/>
              </a:rPr>
              <a:t> </a:t>
            </a:r>
            <a:r>
              <a:rPr lang="en-US" sz="3600" b="1" dirty="0" err="1" smtClean="0">
                <a:effectLst/>
                <a:latin typeface="Times New Roman" panose="02020603050405020304" pitchFamily="18" charset="0"/>
                <a:ea typeface="Times New Roman" panose="02020603050405020304" pitchFamily="18" charset="0"/>
              </a:rPr>
              <a:t>Hải</a:t>
            </a:r>
            <a:r>
              <a:rPr lang="en-US" sz="3600" b="1" dirty="0" smtClean="0">
                <a:effectLst/>
                <a:latin typeface="Times New Roman" panose="02020603050405020304" pitchFamily="18" charset="0"/>
                <a:ea typeface="Times New Roman" panose="02020603050405020304" pitchFamily="18" charset="0"/>
              </a:rPr>
              <a:t> </a:t>
            </a:r>
            <a:r>
              <a:rPr lang="en-US" sz="3600" b="1" dirty="0" err="1" smtClean="0">
                <a:effectLst/>
                <a:latin typeface="Times New Roman" panose="02020603050405020304" pitchFamily="18" charset="0"/>
                <a:ea typeface="Times New Roman" panose="02020603050405020304" pitchFamily="18" charset="0"/>
              </a:rPr>
              <a:t>khi</a:t>
            </a:r>
            <a:r>
              <a:rPr lang="en-US" sz="3600" b="1" dirty="0" smtClean="0">
                <a:effectLst/>
                <a:latin typeface="Times New Roman" panose="02020603050405020304" pitchFamily="18" charset="0"/>
                <a:ea typeface="Times New Roman" panose="02020603050405020304" pitchFamily="18" charset="0"/>
              </a:rPr>
              <a:t> </a:t>
            </a:r>
            <a:r>
              <a:rPr lang="en-US" sz="3600" b="1" dirty="0" err="1" smtClean="0">
                <a:effectLst/>
                <a:latin typeface="Times New Roman" panose="02020603050405020304" pitchFamily="18" charset="0"/>
                <a:ea typeface="Times New Roman" panose="02020603050405020304" pitchFamily="18" charset="0"/>
              </a:rPr>
              <a:t>gặp</a:t>
            </a:r>
            <a:r>
              <a:rPr lang="en-US" sz="3600" b="1" dirty="0" smtClean="0">
                <a:effectLst/>
                <a:latin typeface="Times New Roman" panose="02020603050405020304" pitchFamily="18" charset="0"/>
                <a:ea typeface="Times New Roman" panose="02020603050405020304" pitchFamily="18" charset="0"/>
              </a:rPr>
              <a:t> </a:t>
            </a:r>
            <a:r>
              <a:rPr lang="en-US" sz="3600" b="1" dirty="0" err="1" smtClean="0">
                <a:effectLst/>
                <a:latin typeface="Times New Roman" panose="02020603050405020304" pitchFamily="18" charset="0"/>
                <a:ea typeface="Times New Roman" panose="02020603050405020304" pitchFamily="18" charset="0"/>
              </a:rPr>
              <a:t>sự</a:t>
            </a:r>
            <a:r>
              <a:rPr lang="en-US" sz="3600" b="1" dirty="0" smtClean="0">
                <a:effectLst/>
                <a:latin typeface="Times New Roman" panose="02020603050405020304" pitchFamily="18" charset="0"/>
                <a:ea typeface="Times New Roman" panose="02020603050405020304" pitchFamily="18" charset="0"/>
              </a:rPr>
              <a:t> </a:t>
            </a:r>
            <a:r>
              <a:rPr lang="en-US" sz="3600" b="1" dirty="0" err="1" smtClean="0">
                <a:effectLst/>
                <a:latin typeface="Times New Roman" panose="02020603050405020304" pitchFamily="18" charset="0"/>
                <a:ea typeface="Times New Roman" panose="02020603050405020304" pitchFamily="18" charset="0"/>
              </a:rPr>
              <a:t>cố</a:t>
            </a:r>
            <a:r>
              <a:rPr lang="en-US" sz="3600" b="1" dirty="0" smtClean="0">
                <a:effectLst/>
                <a:latin typeface="Times New Roman" panose="02020603050405020304" pitchFamily="18" charset="0"/>
                <a:ea typeface="Times New Roman" panose="02020603050405020304" pitchFamily="18" charset="0"/>
              </a:rPr>
              <a:t> </a:t>
            </a:r>
            <a:r>
              <a:rPr lang="en-US" sz="3600" b="1" dirty="0" err="1" smtClean="0">
                <a:effectLst/>
                <a:latin typeface="Times New Roman" panose="02020603050405020304" pitchFamily="18" charset="0"/>
                <a:ea typeface="Times New Roman" panose="02020603050405020304" pitchFamily="18" charset="0"/>
              </a:rPr>
              <a:t>như</a:t>
            </a:r>
            <a:r>
              <a:rPr lang="en-US" sz="3600" b="1" dirty="0" smtClean="0">
                <a:effectLst/>
                <a:latin typeface="Times New Roman" panose="02020603050405020304" pitchFamily="18" charset="0"/>
                <a:ea typeface="Times New Roman" panose="02020603050405020304" pitchFamily="18" charset="0"/>
              </a:rPr>
              <a:t> </a:t>
            </a:r>
            <a:r>
              <a:rPr lang="en-US" sz="3600" b="1" dirty="0" err="1" smtClean="0">
                <a:effectLst/>
                <a:latin typeface="Times New Roman" panose="02020603050405020304" pitchFamily="18" charset="0"/>
                <a:ea typeface="Times New Roman" panose="02020603050405020304" pitchFamily="18" charset="0"/>
              </a:rPr>
              <a:t>thế</a:t>
            </a:r>
            <a:r>
              <a:rPr lang="en-US" sz="3600" b="1" dirty="0" smtClean="0">
                <a:effectLst/>
                <a:latin typeface="Times New Roman" panose="02020603050405020304" pitchFamily="18" charset="0"/>
                <a:ea typeface="Times New Roman" panose="02020603050405020304" pitchFamily="18" charset="0"/>
              </a:rPr>
              <a:t> </a:t>
            </a:r>
            <a:r>
              <a:rPr lang="en-US" sz="3600" b="1" dirty="0" err="1" smtClean="0">
                <a:effectLst/>
                <a:latin typeface="Times New Roman" panose="02020603050405020304" pitchFamily="18" charset="0"/>
                <a:ea typeface="Times New Roman" panose="02020603050405020304" pitchFamily="18" charset="0"/>
              </a:rPr>
              <a:t>nào</a:t>
            </a:r>
            <a:r>
              <a:rPr lang="en-US" sz="3600" b="1" dirty="0" smtClean="0">
                <a:effectLst/>
                <a:latin typeface="Times New Roman" panose="02020603050405020304" pitchFamily="18" charset="0"/>
                <a:ea typeface="Times New Roman" panose="02020603050405020304" pitchFamily="18" charset="0"/>
              </a:rPr>
              <a:t>?</a:t>
            </a:r>
            <a:endParaRPr lang="en-US" sz="3200" b="1" dirty="0">
              <a:effectLst/>
              <a:latin typeface="Times New Roman" panose="02020603050405020304" pitchFamily="18" charset="0"/>
              <a:ea typeface="Times New Roman" panose="02020603050405020304" pitchFamily="18" charset="0"/>
            </a:endParaRPr>
          </a:p>
        </p:txBody>
      </p:sp>
      <p:sp>
        <p:nvSpPr>
          <p:cNvPr id="12" name="TextBox 11"/>
          <p:cNvSpPr txBox="1"/>
          <p:nvPr/>
        </p:nvSpPr>
        <p:spPr>
          <a:xfrm>
            <a:off x="41563" y="4533783"/>
            <a:ext cx="11914910" cy="1200329"/>
          </a:xfrm>
          <a:prstGeom prst="rect">
            <a:avLst/>
          </a:prstGeom>
          <a:noFill/>
        </p:spPr>
        <p:txBody>
          <a:bodyPr wrap="square" rtlCol="0">
            <a:spAutoFit/>
          </a:bodyPr>
          <a:lstStyle/>
          <a:p>
            <a:pPr algn="just"/>
            <a:r>
              <a:rPr lang="en-US" sz="3600" b="1" dirty="0" err="1" smtClean="0">
                <a:solidFill>
                  <a:srgbClr val="C00000"/>
                </a:solidFill>
                <a:effectLst/>
                <a:latin typeface="Times New Roman" panose="02020603050405020304" pitchFamily="18" charset="0"/>
                <a:ea typeface="Times New Roman" panose="02020603050405020304" pitchFamily="18" charset="0"/>
              </a:rPr>
              <a:t>Khi</a:t>
            </a:r>
            <a:r>
              <a:rPr lang="en-US" sz="3600" b="1" dirty="0" smtClean="0">
                <a:solidFill>
                  <a:srgbClr val="C00000"/>
                </a:solidFill>
                <a:effectLst/>
                <a:latin typeface="Times New Roman" panose="02020603050405020304" pitchFamily="18" charset="0"/>
                <a:ea typeface="Times New Roman" panose="02020603050405020304" pitchFamily="18" charset="0"/>
              </a:rPr>
              <a:t> </a:t>
            </a:r>
            <a:r>
              <a:rPr lang="en-US" sz="3600" b="1" dirty="0" err="1" smtClean="0">
                <a:solidFill>
                  <a:srgbClr val="C00000"/>
                </a:solidFill>
                <a:effectLst/>
                <a:latin typeface="Times New Roman" panose="02020603050405020304" pitchFamily="18" charset="0"/>
                <a:ea typeface="Times New Roman" panose="02020603050405020304" pitchFamily="18" charset="0"/>
              </a:rPr>
              <a:t>gặp</a:t>
            </a:r>
            <a:r>
              <a:rPr lang="en-US" sz="3600" b="1" dirty="0" smtClean="0">
                <a:solidFill>
                  <a:srgbClr val="C00000"/>
                </a:solidFill>
                <a:effectLst/>
                <a:latin typeface="Times New Roman" panose="02020603050405020304" pitchFamily="18" charset="0"/>
                <a:ea typeface="Times New Roman" panose="02020603050405020304" pitchFamily="18" charset="0"/>
              </a:rPr>
              <a:t> </a:t>
            </a:r>
            <a:r>
              <a:rPr lang="en-US" sz="3600" b="1" dirty="0" err="1" smtClean="0">
                <a:solidFill>
                  <a:srgbClr val="C00000"/>
                </a:solidFill>
                <a:effectLst/>
                <a:latin typeface="Times New Roman" panose="02020603050405020304" pitchFamily="18" charset="0"/>
                <a:ea typeface="Times New Roman" panose="02020603050405020304" pitchFamily="18" charset="0"/>
              </a:rPr>
              <a:t>sự</a:t>
            </a:r>
            <a:r>
              <a:rPr lang="en-US" sz="3600" b="1" dirty="0" smtClean="0">
                <a:solidFill>
                  <a:srgbClr val="C00000"/>
                </a:solidFill>
                <a:effectLst/>
                <a:latin typeface="Times New Roman" panose="02020603050405020304" pitchFamily="18" charset="0"/>
                <a:ea typeface="Times New Roman" panose="02020603050405020304" pitchFamily="18" charset="0"/>
              </a:rPr>
              <a:t> </a:t>
            </a:r>
            <a:r>
              <a:rPr lang="en-US" sz="3600" b="1" dirty="0" err="1" smtClean="0">
                <a:solidFill>
                  <a:srgbClr val="C00000"/>
                </a:solidFill>
                <a:effectLst/>
                <a:latin typeface="Times New Roman" panose="02020603050405020304" pitchFamily="18" charset="0"/>
                <a:ea typeface="Times New Roman" panose="02020603050405020304" pitchFamily="18" charset="0"/>
              </a:rPr>
              <a:t>cố</a:t>
            </a:r>
            <a:r>
              <a:rPr lang="en-US" sz="3600" b="1" dirty="0" smtClean="0">
                <a:solidFill>
                  <a:srgbClr val="C00000"/>
                </a:solidFill>
                <a:effectLst/>
                <a:latin typeface="Times New Roman" panose="02020603050405020304" pitchFamily="18" charset="0"/>
                <a:ea typeface="Times New Roman" panose="02020603050405020304" pitchFamily="18" charset="0"/>
              </a:rPr>
              <a:t> </a:t>
            </a:r>
            <a:r>
              <a:rPr lang="en-US" sz="3600" b="1" dirty="0" err="1" smtClean="0">
                <a:solidFill>
                  <a:srgbClr val="C00000"/>
                </a:solidFill>
                <a:effectLst/>
                <a:latin typeface="Times New Roman" panose="02020603050405020304" pitchFamily="18" charset="0"/>
                <a:ea typeface="Times New Roman" panose="02020603050405020304" pitchFamily="18" charset="0"/>
              </a:rPr>
              <a:t>Hải</a:t>
            </a:r>
            <a:r>
              <a:rPr lang="en-US" sz="3600" b="1" dirty="0" smtClean="0">
                <a:solidFill>
                  <a:srgbClr val="C00000"/>
                </a:solidFill>
                <a:effectLst/>
                <a:latin typeface="Times New Roman" panose="02020603050405020304" pitchFamily="18" charset="0"/>
                <a:ea typeface="Times New Roman" panose="02020603050405020304" pitchFamily="18" charset="0"/>
              </a:rPr>
              <a:t> </a:t>
            </a:r>
            <a:r>
              <a:rPr lang="en-US" sz="3600" b="1" dirty="0" err="1" smtClean="0">
                <a:solidFill>
                  <a:srgbClr val="C00000"/>
                </a:solidFill>
                <a:effectLst/>
                <a:latin typeface="Times New Roman" panose="02020603050405020304" pitchFamily="18" charset="0"/>
                <a:ea typeface="Times New Roman" panose="02020603050405020304" pitchFamily="18" charset="0"/>
              </a:rPr>
              <a:t>biết</a:t>
            </a:r>
            <a:r>
              <a:rPr lang="en-US" sz="3600" b="1" dirty="0" smtClean="0">
                <a:solidFill>
                  <a:srgbClr val="C00000"/>
                </a:solidFill>
                <a:effectLst/>
                <a:latin typeface="Times New Roman" panose="02020603050405020304" pitchFamily="18" charset="0"/>
                <a:ea typeface="Times New Roman" panose="02020603050405020304" pitchFamily="18" charset="0"/>
              </a:rPr>
              <a:t> </a:t>
            </a:r>
            <a:r>
              <a:rPr lang="en-US" sz="3600" b="1" dirty="0" err="1" smtClean="0">
                <a:solidFill>
                  <a:srgbClr val="C00000"/>
                </a:solidFill>
                <a:effectLst/>
                <a:latin typeface="Times New Roman" panose="02020603050405020304" pitchFamily="18" charset="0"/>
                <a:ea typeface="Times New Roman" panose="02020603050405020304" pitchFamily="18" charset="0"/>
              </a:rPr>
              <a:t>đỡ</a:t>
            </a:r>
            <a:r>
              <a:rPr lang="en-US" sz="3600" b="1" dirty="0" smtClean="0">
                <a:solidFill>
                  <a:srgbClr val="C00000"/>
                </a:solidFill>
                <a:effectLst/>
                <a:latin typeface="Times New Roman" panose="02020603050405020304" pitchFamily="18" charset="0"/>
                <a:ea typeface="Times New Roman" panose="02020603050405020304" pitchFamily="18" charset="0"/>
              </a:rPr>
              <a:t> </a:t>
            </a:r>
            <a:r>
              <a:rPr lang="en-US" sz="3600" b="1" dirty="0" err="1" smtClean="0">
                <a:solidFill>
                  <a:srgbClr val="C00000"/>
                </a:solidFill>
                <a:effectLst/>
                <a:latin typeface="Times New Roman" panose="02020603050405020304" pitchFamily="18" charset="0"/>
                <a:ea typeface="Times New Roman" panose="02020603050405020304" pitchFamily="18" charset="0"/>
              </a:rPr>
              <a:t>bạn</a:t>
            </a:r>
            <a:r>
              <a:rPr lang="en-US" sz="3600" b="1" dirty="0" smtClean="0">
                <a:solidFill>
                  <a:srgbClr val="C00000"/>
                </a:solidFill>
                <a:effectLst/>
                <a:latin typeface="Times New Roman" panose="02020603050405020304" pitchFamily="18" charset="0"/>
                <a:ea typeface="Times New Roman" panose="02020603050405020304" pitchFamily="18" charset="0"/>
              </a:rPr>
              <a:t> </a:t>
            </a:r>
            <a:r>
              <a:rPr lang="en-US" sz="3600" b="1" dirty="0" err="1" smtClean="0">
                <a:solidFill>
                  <a:srgbClr val="C00000"/>
                </a:solidFill>
                <a:effectLst/>
                <a:latin typeface="Times New Roman" panose="02020603050405020304" pitchFamily="18" charset="0"/>
                <a:ea typeface="Times New Roman" panose="02020603050405020304" pitchFamily="18" charset="0"/>
              </a:rPr>
              <a:t>đưa</a:t>
            </a:r>
            <a:r>
              <a:rPr lang="en-US" sz="3600" b="1" dirty="0" smtClean="0">
                <a:solidFill>
                  <a:srgbClr val="C00000"/>
                </a:solidFill>
                <a:effectLst/>
                <a:latin typeface="Times New Roman" panose="02020603050405020304" pitchFamily="18" charset="0"/>
                <a:ea typeface="Times New Roman" panose="02020603050405020304" pitchFamily="18" charset="0"/>
              </a:rPr>
              <a:t> </a:t>
            </a:r>
            <a:r>
              <a:rPr lang="en-US" sz="3600" b="1" dirty="0" err="1" smtClean="0">
                <a:solidFill>
                  <a:srgbClr val="C00000"/>
                </a:solidFill>
                <a:effectLst/>
                <a:latin typeface="Times New Roman" panose="02020603050405020304" pitchFamily="18" charset="0"/>
                <a:ea typeface="Times New Roman" panose="02020603050405020304" pitchFamily="18" charset="0"/>
              </a:rPr>
              <a:t>lên</a:t>
            </a:r>
            <a:r>
              <a:rPr lang="en-US" sz="3600" b="1" dirty="0" smtClean="0">
                <a:solidFill>
                  <a:srgbClr val="C00000"/>
                </a:solidFill>
                <a:effectLst/>
                <a:latin typeface="Times New Roman" panose="02020603050405020304" pitchFamily="18" charset="0"/>
                <a:ea typeface="Times New Roman" panose="02020603050405020304" pitchFamily="18" charset="0"/>
              </a:rPr>
              <a:t> </a:t>
            </a:r>
            <a:r>
              <a:rPr lang="en-US" sz="3600" b="1" dirty="0" err="1" smtClean="0">
                <a:solidFill>
                  <a:srgbClr val="C00000"/>
                </a:solidFill>
                <a:effectLst/>
                <a:latin typeface="Times New Roman" panose="02020603050405020304" pitchFamily="18" charset="0"/>
                <a:ea typeface="Times New Roman" panose="02020603050405020304" pitchFamily="18" charset="0"/>
              </a:rPr>
              <a:t>lề</a:t>
            </a:r>
            <a:r>
              <a:rPr lang="en-US" sz="3600" b="1" dirty="0" smtClean="0">
                <a:solidFill>
                  <a:srgbClr val="C00000"/>
                </a:solidFill>
                <a:effectLst/>
                <a:latin typeface="Times New Roman" panose="02020603050405020304" pitchFamily="18" charset="0"/>
                <a:ea typeface="Times New Roman" panose="02020603050405020304" pitchFamily="18" charset="0"/>
              </a:rPr>
              <a:t> </a:t>
            </a:r>
            <a:r>
              <a:rPr lang="en-US" sz="3600" b="1" dirty="0" err="1" smtClean="0">
                <a:solidFill>
                  <a:srgbClr val="C00000"/>
                </a:solidFill>
                <a:effectLst/>
                <a:latin typeface="Times New Roman" panose="02020603050405020304" pitchFamily="18" charset="0"/>
                <a:ea typeface="Times New Roman" panose="02020603050405020304" pitchFamily="18" charset="0"/>
              </a:rPr>
              <a:t>đường</a:t>
            </a:r>
            <a:r>
              <a:rPr lang="en-US" sz="3600" b="1" dirty="0" smtClean="0">
                <a:solidFill>
                  <a:srgbClr val="C00000"/>
                </a:solidFill>
                <a:effectLst/>
                <a:latin typeface="Times New Roman" panose="02020603050405020304" pitchFamily="18" charset="0"/>
                <a:ea typeface="Times New Roman" panose="02020603050405020304" pitchFamily="18" charset="0"/>
              </a:rPr>
              <a:t>. Minh </a:t>
            </a:r>
            <a:r>
              <a:rPr lang="en-US" sz="3600" b="1" dirty="0" err="1" smtClean="0">
                <a:solidFill>
                  <a:srgbClr val="C00000"/>
                </a:solidFill>
                <a:effectLst/>
                <a:latin typeface="Times New Roman" panose="02020603050405020304" pitchFamily="18" charset="0"/>
                <a:ea typeface="Times New Roman" panose="02020603050405020304" pitchFamily="18" charset="0"/>
              </a:rPr>
              <a:t>bắt</a:t>
            </a:r>
            <a:r>
              <a:rPr lang="en-US" sz="3600" b="1" dirty="0" smtClean="0">
                <a:solidFill>
                  <a:srgbClr val="C00000"/>
                </a:solidFill>
                <a:effectLst/>
                <a:latin typeface="Times New Roman" panose="02020603050405020304" pitchFamily="18" charset="0"/>
                <a:ea typeface="Times New Roman" panose="02020603050405020304" pitchFamily="18" charset="0"/>
              </a:rPr>
              <a:t> </a:t>
            </a:r>
            <a:r>
              <a:rPr lang="en-US" sz="3600" b="1" dirty="0" err="1" smtClean="0">
                <a:solidFill>
                  <a:srgbClr val="C00000"/>
                </a:solidFill>
                <a:effectLst/>
                <a:latin typeface="Times New Roman" panose="02020603050405020304" pitchFamily="18" charset="0"/>
                <a:ea typeface="Times New Roman" panose="02020603050405020304" pitchFamily="18" charset="0"/>
              </a:rPr>
              <a:t>đề</a:t>
            </a:r>
            <a:r>
              <a:rPr lang="en-US" sz="3600" b="1" dirty="0" smtClean="0">
                <a:solidFill>
                  <a:srgbClr val="C00000"/>
                </a:solidFill>
                <a:effectLst/>
                <a:latin typeface="Times New Roman" panose="02020603050405020304" pitchFamily="18" charset="0"/>
                <a:ea typeface="Times New Roman" panose="02020603050405020304" pitchFamily="18" charset="0"/>
              </a:rPr>
              <a:t> </a:t>
            </a:r>
            <a:r>
              <a:rPr lang="en-US" sz="3600" b="1" dirty="0" err="1" smtClean="0">
                <a:solidFill>
                  <a:srgbClr val="C00000"/>
                </a:solidFill>
                <a:effectLst/>
                <a:latin typeface="Times New Roman" panose="02020603050405020304" pitchFamily="18" charset="0"/>
                <a:ea typeface="Times New Roman" panose="02020603050405020304" pitchFamily="18" charset="0"/>
              </a:rPr>
              <a:t>áo</a:t>
            </a:r>
            <a:r>
              <a:rPr lang="en-US" sz="3600" b="1" dirty="0" smtClean="0">
                <a:solidFill>
                  <a:srgbClr val="C00000"/>
                </a:solidFill>
                <a:effectLst/>
                <a:latin typeface="Times New Roman" panose="02020603050405020304" pitchFamily="18" charset="0"/>
                <a:ea typeface="Times New Roman" panose="02020603050405020304" pitchFamily="18" charset="0"/>
              </a:rPr>
              <a:t> </a:t>
            </a:r>
            <a:r>
              <a:rPr lang="en-US" sz="3600" b="1" dirty="0" err="1" smtClean="0">
                <a:solidFill>
                  <a:srgbClr val="C00000"/>
                </a:solidFill>
                <a:effectLst/>
                <a:latin typeface="Times New Roman" panose="02020603050405020304" pitchFamily="18" charset="0"/>
                <a:ea typeface="Times New Roman" panose="02020603050405020304" pitchFamily="18" charset="0"/>
              </a:rPr>
              <a:t>là</a:t>
            </a:r>
            <a:r>
              <a:rPr lang="en-US" sz="3600" b="1" dirty="0" smtClean="0">
                <a:solidFill>
                  <a:srgbClr val="C00000"/>
                </a:solidFill>
                <a:effectLst/>
                <a:latin typeface="Times New Roman" panose="02020603050405020304" pitchFamily="18" charset="0"/>
                <a:ea typeface="Times New Roman" panose="02020603050405020304" pitchFamily="18" charset="0"/>
              </a:rPr>
              <a:t> </a:t>
            </a:r>
            <a:r>
              <a:rPr lang="en-US" sz="3600" b="1" dirty="0" err="1" smtClean="0">
                <a:solidFill>
                  <a:srgbClr val="C00000"/>
                </a:solidFill>
                <a:effectLst/>
                <a:latin typeface="Times New Roman" panose="02020603050405020304" pitchFamily="18" charset="0"/>
                <a:ea typeface="Times New Roman" panose="02020603050405020304" pitchFamily="18" charset="0"/>
              </a:rPr>
              <a:t>không</a:t>
            </a:r>
            <a:r>
              <a:rPr lang="en-US" sz="3600" b="1" dirty="0" smtClean="0">
                <a:solidFill>
                  <a:srgbClr val="C00000"/>
                </a:solidFill>
                <a:effectLst/>
                <a:latin typeface="Times New Roman" panose="02020603050405020304" pitchFamily="18" charset="0"/>
                <a:ea typeface="Times New Roman" panose="02020603050405020304" pitchFamily="18" charset="0"/>
              </a:rPr>
              <a:t> </a:t>
            </a:r>
            <a:r>
              <a:rPr lang="en-US" sz="3600" b="1" dirty="0" err="1" smtClean="0">
                <a:solidFill>
                  <a:srgbClr val="C00000"/>
                </a:solidFill>
                <a:effectLst/>
                <a:latin typeface="Times New Roman" panose="02020603050405020304" pitchFamily="18" charset="0"/>
                <a:ea typeface="Times New Roman" panose="02020603050405020304" pitchFamily="18" charset="0"/>
              </a:rPr>
              <a:t>đúng</a:t>
            </a:r>
            <a:r>
              <a:rPr lang="en-US" sz="3600" b="1" dirty="0" smtClean="0">
                <a:solidFill>
                  <a:srgbClr val="C00000"/>
                </a:solidFill>
                <a:effectLst/>
                <a:latin typeface="Times New Roman" panose="02020603050405020304" pitchFamily="18" charset="0"/>
                <a:ea typeface="Times New Roman" panose="02020603050405020304" pitchFamily="18" charset="0"/>
              </a:rPr>
              <a:t>.</a:t>
            </a:r>
            <a:endParaRPr lang="en-US" sz="3600" b="1" dirty="0">
              <a:solidFill>
                <a:srgbClr val="C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6411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49382"/>
            <a:ext cx="12067309" cy="1181581"/>
          </a:xfrm>
          <a:prstGeom prst="rect">
            <a:avLst/>
          </a:prstGeom>
        </p:spPr>
      </p:pic>
      <p:sp>
        <p:nvSpPr>
          <p:cNvPr id="7" name="TextBox 6"/>
          <p:cNvSpPr txBox="1"/>
          <p:nvPr/>
        </p:nvSpPr>
        <p:spPr>
          <a:xfrm>
            <a:off x="193963" y="1565564"/>
            <a:ext cx="11873345" cy="1200329"/>
          </a:xfrm>
          <a:prstGeom prst="rect">
            <a:avLst/>
          </a:prstGeom>
          <a:noFill/>
        </p:spPr>
        <p:txBody>
          <a:bodyPr wrap="square" rtlCol="0">
            <a:spAutoFit/>
          </a:bodyPr>
          <a:lstStyle/>
          <a:p>
            <a:r>
              <a:rPr lang="en-US" sz="3600" b="1" dirty="0" err="1" smtClean="0">
                <a:solidFill>
                  <a:srgbClr val="C00000"/>
                </a:solidFill>
                <a:latin typeface="Times New Roman" panose="02020603050405020304" pitchFamily="18" charset="0"/>
                <a:cs typeface="Times New Roman" panose="02020603050405020304" pitchFamily="18" charset="0"/>
              </a:rPr>
              <a:t>Không</a:t>
            </a:r>
            <a:r>
              <a:rPr lang="en-US" sz="3600" b="1" dirty="0" smtClean="0">
                <a:solidFill>
                  <a:srgbClr val="C00000"/>
                </a:solidFill>
                <a:latin typeface="Times New Roman" panose="02020603050405020304" pitchFamily="18" charset="0"/>
                <a:cs typeface="Times New Roman" panose="02020603050405020304" pitchFamily="18" charset="0"/>
              </a:rPr>
              <a:t>. </a:t>
            </a:r>
            <a:r>
              <a:rPr lang="en-US" sz="3600" b="1" dirty="0" err="1" smtClean="0">
                <a:solidFill>
                  <a:srgbClr val="C00000"/>
                </a:solidFill>
                <a:latin typeface="Times New Roman" panose="02020603050405020304" pitchFamily="18" charset="0"/>
                <a:cs typeface="Times New Roman" panose="02020603050405020304" pitchFamily="18" charset="0"/>
              </a:rPr>
              <a:t>Vì</a:t>
            </a:r>
            <a:r>
              <a:rPr lang="en-US" sz="3600" b="1" dirty="0" smtClean="0">
                <a:solidFill>
                  <a:srgbClr val="C00000"/>
                </a:solidFill>
                <a:latin typeface="Times New Roman" panose="02020603050405020304" pitchFamily="18" charset="0"/>
                <a:cs typeface="Times New Roman" panose="02020603050405020304" pitchFamily="18" charset="0"/>
              </a:rPr>
              <a:t> </a:t>
            </a:r>
            <a:r>
              <a:rPr lang="en-US" sz="3600" b="1" dirty="0" err="1" smtClean="0">
                <a:solidFill>
                  <a:srgbClr val="C00000"/>
                </a:solidFill>
                <a:latin typeface="Times New Roman" panose="02020603050405020304" pitchFamily="18" charset="0"/>
                <a:cs typeface="Times New Roman" panose="02020603050405020304" pitchFamily="18" charset="0"/>
              </a:rPr>
              <a:t>đi</a:t>
            </a:r>
            <a:r>
              <a:rPr lang="en-US" sz="3600" b="1" dirty="0" smtClean="0">
                <a:solidFill>
                  <a:srgbClr val="C00000"/>
                </a:solidFill>
                <a:latin typeface="Times New Roman" panose="02020603050405020304" pitchFamily="18" charset="0"/>
                <a:cs typeface="Times New Roman" panose="02020603050405020304" pitchFamily="18" charset="0"/>
              </a:rPr>
              <a:t> </a:t>
            </a:r>
            <a:r>
              <a:rPr lang="en-US" sz="3600" b="1" dirty="0" err="1" smtClean="0">
                <a:solidFill>
                  <a:srgbClr val="C00000"/>
                </a:solidFill>
                <a:latin typeface="Times New Roman" panose="02020603050405020304" pitchFamily="18" charset="0"/>
                <a:cs typeface="Times New Roman" panose="02020603050405020304" pitchFamily="18" charset="0"/>
              </a:rPr>
              <a:t>ẩu</a:t>
            </a:r>
            <a:r>
              <a:rPr lang="en-US" sz="3600" b="1" dirty="0" smtClean="0">
                <a:solidFill>
                  <a:srgbClr val="C00000"/>
                </a:solidFill>
                <a:latin typeface="Times New Roman" panose="02020603050405020304" pitchFamily="18" charset="0"/>
                <a:cs typeface="Times New Roman" panose="02020603050405020304" pitchFamily="18" charset="0"/>
              </a:rPr>
              <a:t> </a:t>
            </a:r>
            <a:r>
              <a:rPr lang="en-US" sz="3600" b="1" dirty="0" err="1" smtClean="0">
                <a:solidFill>
                  <a:srgbClr val="C00000"/>
                </a:solidFill>
                <a:latin typeface="Times New Roman" panose="02020603050405020304" pitchFamily="18" charset="0"/>
                <a:cs typeface="Times New Roman" panose="02020603050405020304" pitchFamily="18" charset="0"/>
              </a:rPr>
              <a:t>sẽ</a:t>
            </a:r>
            <a:r>
              <a:rPr lang="en-US" sz="3600" b="1" dirty="0" smtClean="0">
                <a:solidFill>
                  <a:srgbClr val="C00000"/>
                </a:solidFill>
                <a:latin typeface="Times New Roman" panose="02020603050405020304" pitchFamily="18" charset="0"/>
                <a:cs typeface="Times New Roman" panose="02020603050405020304" pitchFamily="18" charset="0"/>
              </a:rPr>
              <a:t> </a:t>
            </a:r>
            <a:r>
              <a:rPr lang="en-US" sz="3600" b="1" dirty="0" err="1" smtClean="0">
                <a:solidFill>
                  <a:srgbClr val="C00000"/>
                </a:solidFill>
                <a:latin typeface="Times New Roman" panose="02020603050405020304" pitchFamily="18" charset="0"/>
                <a:cs typeface="Times New Roman" panose="02020603050405020304" pitchFamily="18" charset="0"/>
              </a:rPr>
              <a:t>gây</a:t>
            </a:r>
            <a:r>
              <a:rPr lang="en-US" sz="3600" b="1" dirty="0" smtClean="0">
                <a:solidFill>
                  <a:srgbClr val="C00000"/>
                </a:solidFill>
                <a:latin typeface="Times New Roman" panose="02020603050405020304" pitchFamily="18" charset="0"/>
                <a:cs typeface="Times New Roman" panose="02020603050405020304" pitchFamily="18" charset="0"/>
              </a:rPr>
              <a:t> </a:t>
            </a:r>
            <a:r>
              <a:rPr lang="en-US" sz="3600" b="1" dirty="0" err="1" smtClean="0">
                <a:solidFill>
                  <a:srgbClr val="C00000"/>
                </a:solidFill>
                <a:latin typeface="Times New Roman" panose="02020603050405020304" pitchFamily="18" charset="0"/>
                <a:cs typeface="Times New Roman" panose="02020603050405020304" pitchFamily="18" charset="0"/>
              </a:rPr>
              <a:t>ra</a:t>
            </a:r>
            <a:r>
              <a:rPr lang="en-US" sz="3600" b="1" dirty="0" smtClean="0">
                <a:solidFill>
                  <a:srgbClr val="C00000"/>
                </a:solidFill>
                <a:latin typeface="Times New Roman" panose="02020603050405020304" pitchFamily="18" charset="0"/>
                <a:cs typeface="Times New Roman" panose="02020603050405020304" pitchFamily="18" charset="0"/>
              </a:rPr>
              <a:t> </a:t>
            </a:r>
            <a:r>
              <a:rPr lang="en-US" sz="3600" b="1" dirty="0" err="1" smtClean="0">
                <a:solidFill>
                  <a:srgbClr val="C00000"/>
                </a:solidFill>
                <a:latin typeface="Times New Roman" panose="02020603050405020304" pitchFamily="18" charset="0"/>
                <a:cs typeface="Times New Roman" panose="02020603050405020304" pitchFamily="18" charset="0"/>
              </a:rPr>
              <a:t>nguy</a:t>
            </a:r>
            <a:r>
              <a:rPr lang="en-US" sz="3600" b="1" dirty="0" smtClean="0">
                <a:solidFill>
                  <a:srgbClr val="C00000"/>
                </a:solidFill>
                <a:latin typeface="Times New Roman" panose="02020603050405020304" pitchFamily="18" charset="0"/>
                <a:cs typeface="Times New Roman" panose="02020603050405020304" pitchFamily="18" charset="0"/>
              </a:rPr>
              <a:t> </a:t>
            </a:r>
            <a:r>
              <a:rPr lang="en-US" sz="3600" b="1" dirty="0" err="1" smtClean="0">
                <a:solidFill>
                  <a:srgbClr val="C00000"/>
                </a:solidFill>
                <a:latin typeface="Times New Roman" panose="02020603050405020304" pitchFamily="18" charset="0"/>
                <a:cs typeface="Times New Roman" panose="02020603050405020304" pitchFamily="18" charset="0"/>
              </a:rPr>
              <a:t>hiểm</a:t>
            </a:r>
            <a:r>
              <a:rPr lang="en-US" sz="3600" b="1" dirty="0" smtClean="0">
                <a:solidFill>
                  <a:srgbClr val="C00000"/>
                </a:solidFill>
                <a:latin typeface="Times New Roman" panose="02020603050405020304" pitchFamily="18" charset="0"/>
                <a:cs typeface="Times New Roman" panose="02020603050405020304" pitchFamily="18" charset="0"/>
              </a:rPr>
              <a:t> </a:t>
            </a:r>
            <a:r>
              <a:rPr lang="en-US" sz="3600" b="1" dirty="0" err="1" smtClean="0">
                <a:solidFill>
                  <a:srgbClr val="C00000"/>
                </a:solidFill>
                <a:latin typeface="Times New Roman" panose="02020603050405020304" pitchFamily="18" charset="0"/>
                <a:cs typeface="Times New Roman" panose="02020603050405020304" pitchFamily="18" charset="0"/>
              </a:rPr>
              <a:t>cho</a:t>
            </a:r>
            <a:r>
              <a:rPr lang="en-US" sz="3600" b="1" dirty="0" smtClean="0">
                <a:solidFill>
                  <a:srgbClr val="C00000"/>
                </a:solidFill>
                <a:latin typeface="Times New Roman" panose="02020603050405020304" pitchFamily="18" charset="0"/>
                <a:cs typeface="Times New Roman" panose="02020603050405020304" pitchFamily="18" charset="0"/>
              </a:rPr>
              <a:t> </a:t>
            </a:r>
            <a:r>
              <a:rPr lang="en-US" sz="3600" b="1" dirty="0" err="1" smtClean="0">
                <a:solidFill>
                  <a:srgbClr val="C00000"/>
                </a:solidFill>
                <a:latin typeface="Times New Roman" panose="02020603050405020304" pitchFamily="18" charset="0"/>
                <a:cs typeface="Times New Roman" panose="02020603050405020304" pitchFamily="18" charset="0"/>
              </a:rPr>
              <a:t>bản</a:t>
            </a:r>
            <a:r>
              <a:rPr lang="en-US" sz="3600" b="1" dirty="0" smtClean="0">
                <a:solidFill>
                  <a:srgbClr val="C00000"/>
                </a:solidFill>
                <a:latin typeface="Times New Roman" panose="02020603050405020304" pitchFamily="18" charset="0"/>
                <a:cs typeface="Times New Roman" panose="02020603050405020304" pitchFamily="18" charset="0"/>
              </a:rPr>
              <a:t> </a:t>
            </a:r>
            <a:r>
              <a:rPr lang="en-US" sz="3600" b="1" dirty="0" err="1" smtClean="0">
                <a:solidFill>
                  <a:srgbClr val="C00000"/>
                </a:solidFill>
                <a:latin typeface="Times New Roman" panose="02020603050405020304" pitchFamily="18" charset="0"/>
                <a:cs typeface="Times New Roman" panose="02020603050405020304" pitchFamily="18" charset="0"/>
              </a:rPr>
              <a:t>thân</a:t>
            </a:r>
            <a:r>
              <a:rPr lang="en-US" sz="3600" b="1" dirty="0" smtClean="0">
                <a:solidFill>
                  <a:srgbClr val="C00000"/>
                </a:solidFill>
                <a:latin typeface="Times New Roman" panose="02020603050405020304" pitchFamily="18" charset="0"/>
                <a:cs typeface="Times New Roman" panose="02020603050405020304" pitchFamily="18" charset="0"/>
              </a:rPr>
              <a:t> </a:t>
            </a:r>
            <a:r>
              <a:rPr lang="en-US" sz="3600" b="1" dirty="0" err="1" smtClean="0">
                <a:solidFill>
                  <a:srgbClr val="C00000"/>
                </a:solidFill>
                <a:latin typeface="Times New Roman" panose="02020603050405020304" pitchFamily="18" charset="0"/>
                <a:cs typeface="Times New Roman" panose="02020603050405020304" pitchFamily="18" charset="0"/>
              </a:rPr>
              <a:t>và</a:t>
            </a:r>
            <a:r>
              <a:rPr lang="en-US" sz="3600" b="1" dirty="0" smtClean="0">
                <a:solidFill>
                  <a:srgbClr val="C00000"/>
                </a:solidFill>
                <a:latin typeface="Times New Roman" panose="02020603050405020304" pitchFamily="18" charset="0"/>
                <a:cs typeface="Times New Roman" panose="02020603050405020304" pitchFamily="18" charset="0"/>
              </a:rPr>
              <a:t> </a:t>
            </a:r>
            <a:r>
              <a:rPr lang="en-US" sz="3600" b="1" dirty="0" err="1" smtClean="0">
                <a:solidFill>
                  <a:srgbClr val="C00000"/>
                </a:solidFill>
                <a:latin typeface="Times New Roman" panose="02020603050405020304" pitchFamily="18" charset="0"/>
                <a:cs typeface="Times New Roman" panose="02020603050405020304" pitchFamily="18" charset="0"/>
              </a:rPr>
              <a:t>mọi</a:t>
            </a:r>
            <a:r>
              <a:rPr lang="en-US" sz="3600" b="1" dirty="0" smtClean="0">
                <a:solidFill>
                  <a:srgbClr val="C00000"/>
                </a:solidFill>
                <a:latin typeface="Times New Roman" panose="02020603050405020304" pitchFamily="18" charset="0"/>
                <a:cs typeface="Times New Roman" panose="02020603050405020304" pitchFamily="18" charset="0"/>
              </a:rPr>
              <a:t> </a:t>
            </a:r>
            <a:r>
              <a:rPr lang="en-US" sz="3600" b="1" dirty="0" err="1" smtClean="0">
                <a:solidFill>
                  <a:srgbClr val="C00000"/>
                </a:solidFill>
                <a:latin typeface="Times New Roman" panose="02020603050405020304" pitchFamily="18" charset="0"/>
                <a:cs typeface="Times New Roman" panose="02020603050405020304" pitchFamily="18" charset="0"/>
              </a:rPr>
              <a:t>người</a:t>
            </a:r>
            <a:r>
              <a:rPr lang="en-US" sz="3600" b="1" dirty="0" smtClean="0">
                <a:solidFill>
                  <a:srgbClr val="C00000"/>
                </a:solidFill>
                <a:latin typeface="Times New Roman" panose="02020603050405020304" pitchFamily="18" charset="0"/>
                <a:cs typeface="Times New Roman" panose="02020603050405020304" pitchFamily="18" charset="0"/>
              </a:rPr>
              <a:t> </a:t>
            </a:r>
            <a:r>
              <a:rPr lang="en-US" sz="3600" b="1" dirty="0" err="1" smtClean="0">
                <a:solidFill>
                  <a:srgbClr val="C00000"/>
                </a:solidFill>
                <a:latin typeface="Times New Roman" panose="02020603050405020304" pitchFamily="18" charset="0"/>
                <a:cs typeface="Times New Roman" panose="02020603050405020304" pitchFamily="18" charset="0"/>
              </a:rPr>
              <a:t>xung</a:t>
            </a:r>
            <a:r>
              <a:rPr lang="en-US" sz="3600" b="1" dirty="0" smtClean="0">
                <a:solidFill>
                  <a:srgbClr val="C00000"/>
                </a:solidFill>
                <a:latin typeface="Times New Roman" panose="02020603050405020304" pitchFamily="18" charset="0"/>
                <a:cs typeface="Times New Roman" panose="02020603050405020304" pitchFamily="18" charset="0"/>
              </a:rPr>
              <a:t> </a:t>
            </a:r>
            <a:r>
              <a:rPr lang="en-US" sz="3600" b="1" dirty="0" err="1" smtClean="0">
                <a:solidFill>
                  <a:srgbClr val="C00000"/>
                </a:solidFill>
                <a:latin typeface="Times New Roman" panose="02020603050405020304" pitchFamily="18" charset="0"/>
                <a:cs typeface="Times New Roman" panose="02020603050405020304" pitchFamily="18" charset="0"/>
              </a:rPr>
              <a:t>quanh</a:t>
            </a:r>
            <a:r>
              <a:rPr lang="en-US" sz="3600" b="1" dirty="0" smtClean="0">
                <a:solidFill>
                  <a:srgbClr val="C00000"/>
                </a:solidFill>
                <a:latin typeface="Times New Roman" panose="02020603050405020304" pitchFamily="18" charset="0"/>
                <a:cs typeface="Times New Roman" panose="02020603050405020304" pitchFamily="18" charset="0"/>
              </a:rPr>
              <a:t>.</a:t>
            </a:r>
            <a:endParaRPr lang="en-US" sz="3600" b="1" dirty="0">
              <a:solidFill>
                <a:srgbClr val="C00000"/>
              </a:solidFill>
              <a:latin typeface="Times New Roman" panose="02020603050405020304" pitchFamily="18" charset="0"/>
              <a:cs typeface="Times New Roman" panose="02020603050405020304" pitchFamily="18" charset="0"/>
            </a:endParaRPr>
          </a:p>
        </p:txBody>
      </p:sp>
      <p:sp>
        <p:nvSpPr>
          <p:cNvPr id="8" name="Rounded Rectangle 7"/>
          <p:cNvSpPr/>
          <p:nvPr/>
        </p:nvSpPr>
        <p:spPr>
          <a:xfrm>
            <a:off x="193962" y="4225636"/>
            <a:ext cx="11873345" cy="19812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err="1" smtClean="0">
                <a:solidFill>
                  <a:srgbClr val="002060"/>
                </a:solidFill>
                <a:effectLst/>
                <a:latin typeface="Times New Roman" panose="02020603050405020304" pitchFamily="18" charset="0"/>
                <a:ea typeface="Times New Roman" panose="02020603050405020304" pitchFamily="18" charset="0"/>
              </a:rPr>
              <a:t>Khi</a:t>
            </a:r>
            <a:r>
              <a:rPr lang="en-US" sz="4000" b="1" dirty="0" smtClean="0">
                <a:solidFill>
                  <a:srgbClr val="002060"/>
                </a:solidFill>
                <a:effectLst/>
                <a:latin typeface="Times New Roman" panose="02020603050405020304" pitchFamily="18" charset="0"/>
                <a:ea typeface="Times New Roman" panose="02020603050405020304" pitchFamily="18" charset="0"/>
              </a:rPr>
              <a:t> </a:t>
            </a:r>
            <a:r>
              <a:rPr lang="en-US" sz="4000" b="1" dirty="0" err="1" smtClean="0">
                <a:solidFill>
                  <a:srgbClr val="002060"/>
                </a:solidFill>
                <a:effectLst/>
                <a:latin typeface="Times New Roman" panose="02020603050405020304" pitchFamily="18" charset="0"/>
                <a:ea typeface="Times New Roman" panose="02020603050405020304" pitchFamily="18" charset="0"/>
              </a:rPr>
              <a:t>đi</a:t>
            </a:r>
            <a:r>
              <a:rPr lang="en-US" sz="4000" b="1" dirty="0" smtClean="0">
                <a:solidFill>
                  <a:srgbClr val="002060"/>
                </a:solidFill>
                <a:effectLst/>
                <a:latin typeface="Times New Roman" panose="02020603050405020304" pitchFamily="18" charset="0"/>
                <a:ea typeface="Times New Roman" panose="02020603050405020304" pitchFamily="18" charset="0"/>
              </a:rPr>
              <a:t> </a:t>
            </a:r>
            <a:r>
              <a:rPr lang="en-US" sz="4000" b="1" dirty="0" err="1" smtClean="0">
                <a:solidFill>
                  <a:srgbClr val="002060"/>
                </a:solidFill>
                <a:effectLst/>
                <a:latin typeface="Times New Roman" panose="02020603050405020304" pitchFamily="18" charset="0"/>
                <a:ea typeface="Times New Roman" panose="02020603050405020304" pitchFamily="18" charset="0"/>
              </a:rPr>
              <a:t>bộ</a:t>
            </a:r>
            <a:r>
              <a:rPr lang="en-US" sz="4000" b="1" dirty="0" smtClean="0">
                <a:solidFill>
                  <a:srgbClr val="002060"/>
                </a:solidFill>
                <a:effectLst/>
                <a:latin typeface="Times New Roman" panose="02020603050405020304" pitchFamily="18" charset="0"/>
                <a:ea typeface="Times New Roman" panose="02020603050405020304" pitchFamily="18" charset="0"/>
              </a:rPr>
              <a:t> </a:t>
            </a:r>
            <a:r>
              <a:rPr lang="en-US" sz="4000" b="1" dirty="0" err="1" smtClean="0">
                <a:solidFill>
                  <a:srgbClr val="002060"/>
                </a:solidFill>
                <a:effectLst/>
                <a:latin typeface="Times New Roman" panose="02020603050405020304" pitchFamily="18" charset="0"/>
                <a:ea typeface="Times New Roman" panose="02020603050405020304" pitchFamily="18" charset="0"/>
              </a:rPr>
              <a:t>trên</a:t>
            </a:r>
            <a:r>
              <a:rPr lang="en-US" sz="4000" b="1" dirty="0" smtClean="0">
                <a:solidFill>
                  <a:srgbClr val="002060"/>
                </a:solidFill>
                <a:effectLst/>
                <a:latin typeface="Times New Roman" panose="02020603050405020304" pitchFamily="18" charset="0"/>
                <a:ea typeface="Times New Roman" panose="02020603050405020304" pitchFamily="18" charset="0"/>
              </a:rPr>
              <a:t> </a:t>
            </a:r>
            <a:r>
              <a:rPr lang="en-US" sz="4000" b="1" dirty="0" err="1" smtClean="0">
                <a:solidFill>
                  <a:srgbClr val="002060"/>
                </a:solidFill>
                <a:effectLst/>
                <a:latin typeface="Times New Roman" panose="02020603050405020304" pitchFamily="18" charset="0"/>
                <a:ea typeface="Times New Roman" panose="02020603050405020304" pitchFamily="18" charset="0"/>
              </a:rPr>
              <a:t>vỉa</a:t>
            </a:r>
            <a:r>
              <a:rPr lang="en-US" sz="4000" b="1" dirty="0" smtClean="0">
                <a:solidFill>
                  <a:srgbClr val="002060"/>
                </a:solidFill>
                <a:effectLst/>
                <a:latin typeface="Times New Roman" panose="02020603050405020304" pitchFamily="18" charset="0"/>
                <a:ea typeface="Times New Roman" panose="02020603050405020304" pitchFamily="18" charset="0"/>
              </a:rPr>
              <a:t> </a:t>
            </a:r>
            <a:r>
              <a:rPr lang="en-US" sz="4000" b="1" dirty="0" err="1" smtClean="0">
                <a:solidFill>
                  <a:srgbClr val="002060"/>
                </a:solidFill>
                <a:effectLst/>
                <a:latin typeface="Times New Roman" panose="02020603050405020304" pitchFamily="18" charset="0"/>
                <a:ea typeface="Times New Roman" panose="02020603050405020304" pitchFamily="18" charset="0"/>
              </a:rPr>
              <a:t>hè</a:t>
            </a:r>
            <a:r>
              <a:rPr lang="en-US" sz="4000" b="1" dirty="0" smtClean="0">
                <a:solidFill>
                  <a:srgbClr val="002060"/>
                </a:solidFill>
                <a:effectLst/>
                <a:latin typeface="Times New Roman" panose="02020603050405020304" pitchFamily="18" charset="0"/>
                <a:ea typeface="Times New Roman" panose="02020603050405020304" pitchFamily="18" charset="0"/>
              </a:rPr>
              <a:t>, </a:t>
            </a:r>
            <a:r>
              <a:rPr lang="en-US" sz="4000" b="1" dirty="0" err="1" smtClean="0">
                <a:solidFill>
                  <a:srgbClr val="002060"/>
                </a:solidFill>
                <a:effectLst/>
                <a:latin typeface="Times New Roman" panose="02020603050405020304" pitchFamily="18" charset="0"/>
                <a:ea typeface="Times New Roman" panose="02020603050405020304" pitchFamily="18" charset="0"/>
              </a:rPr>
              <a:t>chúng</a:t>
            </a:r>
            <a:r>
              <a:rPr lang="en-US" sz="4000" b="1" dirty="0" smtClean="0">
                <a:solidFill>
                  <a:srgbClr val="002060"/>
                </a:solidFill>
                <a:effectLst/>
                <a:latin typeface="Times New Roman" panose="02020603050405020304" pitchFamily="18" charset="0"/>
                <a:ea typeface="Times New Roman" panose="02020603050405020304" pitchFamily="18" charset="0"/>
              </a:rPr>
              <a:t> ta </a:t>
            </a:r>
            <a:r>
              <a:rPr lang="en-US" sz="4000" b="1" dirty="0" err="1" smtClean="0">
                <a:solidFill>
                  <a:srgbClr val="002060"/>
                </a:solidFill>
                <a:effectLst/>
                <a:latin typeface="Times New Roman" panose="02020603050405020304" pitchFamily="18" charset="0"/>
                <a:ea typeface="Times New Roman" panose="02020603050405020304" pitchFamily="18" charset="0"/>
              </a:rPr>
              <a:t>không</a:t>
            </a:r>
            <a:r>
              <a:rPr lang="en-US" sz="4000" b="1" dirty="0" smtClean="0">
                <a:solidFill>
                  <a:srgbClr val="002060"/>
                </a:solidFill>
                <a:effectLst/>
                <a:latin typeface="Times New Roman" panose="02020603050405020304" pitchFamily="18" charset="0"/>
                <a:ea typeface="Times New Roman" panose="02020603050405020304" pitchFamily="18" charset="0"/>
              </a:rPr>
              <a:t> </a:t>
            </a:r>
            <a:r>
              <a:rPr lang="en-US" sz="4000" b="1" dirty="0" err="1" smtClean="0">
                <a:solidFill>
                  <a:srgbClr val="002060"/>
                </a:solidFill>
                <a:effectLst/>
                <a:latin typeface="Times New Roman" panose="02020603050405020304" pitchFamily="18" charset="0"/>
                <a:ea typeface="Times New Roman" panose="02020603050405020304" pitchFamily="18" charset="0"/>
              </a:rPr>
              <a:t>nên</a:t>
            </a:r>
            <a:r>
              <a:rPr lang="en-US" sz="4000" b="1" dirty="0" smtClean="0">
                <a:solidFill>
                  <a:srgbClr val="002060"/>
                </a:solidFill>
                <a:effectLst/>
                <a:latin typeface="Times New Roman" panose="02020603050405020304" pitchFamily="18" charset="0"/>
                <a:ea typeface="Times New Roman" panose="02020603050405020304" pitchFamily="18" charset="0"/>
              </a:rPr>
              <a:t> </a:t>
            </a:r>
            <a:r>
              <a:rPr lang="en-US" sz="4000" b="1" dirty="0" err="1" smtClean="0">
                <a:solidFill>
                  <a:srgbClr val="002060"/>
                </a:solidFill>
                <a:effectLst/>
                <a:latin typeface="Times New Roman" panose="02020603050405020304" pitchFamily="18" charset="0"/>
                <a:ea typeface="Times New Roman" panose="02020603050405020304" pitchFamily="18" charset="0"/>
              </a:rPr>
              <a:t>chen</a:t>
            </a:r>
            <a:r>
              <a:rPr lang="en-US" sz="4000" b="1" dirty="0" smtClean="0">
                <a:solidFill>
                  <a:srgbClr val="002060"/>
                </a:solidFill>
                <a:effectLst/>
                <a:latin typeface="Times New Roman" panose="02020603050405020304" pitchFamily="18" charset="0"/>
                <a:ea typeface="Times New Roman" panose="02020603050405020304" pitchFamily="18" charset="0"/>
              </a:rPr>
              <a:t> </a:t>
            </a:r>
            <a:r>
              <a:rPr lang="en-US" sz="4000" b="1" dirty="0" err="1" smtClean="0">
                <a:solidFill>
                  <a:srgbClr val="002060"/>
                </a:solidFill>
                <a:effectLst/>
                <a:latin typeface="Times New Roman" panose="02020603050405020304" pitchFamily="18" charset="0"/>
                <a:ea typeface="Times New Roman" panose="02020603050405020304" pitchFamily="18" charset="0"/>
              </a:rPr>
              <a:t>lấn</a:t>
            </a:r>
            <a:r>
              <a:rPr lang="en-US" sz="4000" b="1" dirty="0" smtClean="0">
                <a:solidFill>
                  <a:srgbClr val="002060"/>
                </a:solidFill>
                <a:effectLst/>
                <a:latin typeface="Times New Roman" panose="02020603050405020304" pitchFamily="18" charset="0"/>
                <a:ea typeface="Times New Roman" panose="02020603050405020304" pitchFamily="18" charset="0"/>
              </a:rPr>
              <a:t>, </a:t>
            </a:r>
            <a:r>
              <a:rPr lang="en-US" sz="4000" b="1" dirty="0" err="1" smtClean="0">
                <a:solidFill>
                  <a:srgbClr val="002060"/>
                </a:solidFill>
                <a:effectLst/>
                <a:latin typeface="Times New Roman" panose="02020603050405020304" pitchFamily="18" charset="0"/>
                <a:ea typeface="Times New Roman" panose="02020603050405020304" pitchFamily="18" charset="0"/>
              </a:rPr>
              <a:t>đẩy</a:t>
            </a:r>
            <a:r>
              <a:rPr lang="en-US" sz="4000" b="1" dirty="0" smtClean="0">
                <a:solidFill>
                  <a:srgbClr val="002060"/>
                </a:solidFill>
                <a:effectLst/>
                <a:latin typeface="Times New Roman" panose="02020603050405020304" pitchFamily="18" charset="0"/>
                <a:ea typeface="Times New Roman" panose="02020603050405020304" pitchFamily="18" charset="0"/>
              </a:rPr>
              <a:t> </a:t>
            </a:r>
            <a:r>
              <a:rPr lang="en-US" sz="4000" b="1" dirty="0" err="1" smtClean="0">
                <a:solidFill>
                  <a:srgbClr val="002060"/>
                </a:solidFill>
                <a:effectLst/>
                <a:latin typeface="Times New Roman" panose="02020603050405020304" pitchFamily="18" charset="0"/>
                <a:ea typeface="Times New Roman" panose="02020603050405020304" pitchFamily="18" charset="0"/>
              </a:rPr>
              <a:t>xô</a:t>
            </a:r>
            <a:r>
              <a:rPr lang="en-US" sz="4000" b="1" dirty="0" smtClean="0">
                <a:solidFill>
                  <a:srgbClr val="002060"/>
                </a:solidFill>
                <a:effectLst/>
                <a:latin typeface="Times New Roman" panose="02020603050405020304" pitchFamily="18" charset="0"/>
                <a:ea typeface="Times New Roman" panose="02020603050405020304" pitchFamily="18" charset="0"/>
              </a:rPr>
              <a:t>, </a:t>
            </a:r>
            <a:r>
              <a:rPr lang="en-US" sz="4000" b="1" dirty="0" err="1" smtClean="0">
                <a:solidFill>
                  <a:srgbClr val="002060"/>
                </a:solidFill>
                <a:effectLst/>
                <a:latin typeface="Times New Roman" panose="02020603050405020304" pitchFamily="18" charset="0"/>
                <a:ea typeface="Times New Roman" panose="02020603050405020304" pitchFamily="18" charset="0"/>
              </a:rPr>
              <a:t>không</a:t>
            </a:r>
            <a:r>
              <a:rPr lang="en-US" sz="4000" b="1" dirty="0" smtClean="0">
                <a:solidFill>
                  <a:srgbClr val="002060"/>
                </a:solidFill>
                <a:effectLst/>
                <a:latin typeface="Times New Roman" panose="02020603050405020304" pitchFamily="18" charset="0"/>
                <a:ea typeface="Times New Roman" panose="02020603050405020304" pitchFamily="18" charset="0"/>
              </a:rPr>
              <a:t> </a:t>
            </a:r>
            <a:r>
              <a:rPr lang="en-US" sz="4000" b="1" dirty="0" err="1" smtClean="0">
                <a:solidFill>
                  <a:srgbClr val="002060"/>
                </a:solidFill>
                <a:effectLst/>
                <a:latin typeface="Times New Roman" panose="02020603050405020304" pitchFamily="18" charset="0"/>
                <a:ea typeface="Times New Roman" panose="02020603050405020304" pitchFamily="18" charset="0"/>
              </a:rPr>
              <a:t>đi</a:t>
            </a:r>
            <a:r>
              <a:rPr lang="en-US" sz="4000" b="1" dirty="0" smtClean="0">
                <a:solidFill>
                  <a:srgbClr val="002060"/>
                </a:solidFill>
                <a:effectLst/>
                <a:latin typeface="Times New Roman" panose="02020603050405020304" pitchFamily="18" charset="0"/>
                <a:ea typeface="Times New Roman" panose="02020603050405020304" pitchFamily="18" charset="0"/>
              </a:rPr>
              <a:t> </a:t>
            </a:r>
            <a:r>
              <a:rPr lang="en-US" sz="4000" b="1" dirty="0" err="1" smtClean="0">
                <a:solidFill>
                  <a:srgbClr val="002060"/>
                </a:solidFill>
                <a:effectLst/>
                <a:latin typeface="Times New Roman" panose="02020603050405020304" pitchFamily="18" charset="0"/>
                <a:ea typeface="Times New Roman" panose="02020603050405020304" pitchFamily="18" charset="0"/>
              </a:rPr>
              <a:t>nhanh</a:t>
            </a:r>
            <a:r>
              <a:rPr lang="en-US" sz="4000" b="1" dirty="0" smtClean="0">
                <a:solidFill>
                  <a:srgbClr val="002060"/>
                </a:solidFill>
                <a:effectLst/>
                <a:latin typeface="Times New Roman" panose="02020603050405020304" pitchFamily="18" charset="0"/>
                <a:ea typeface="Times New Roman" panose="02020603050405020304" pitchFamily="18" charset="0"/>
              </a:rPr>
              <a:t>, </a:t>
            </a:r>
            <a:r>
              <a:rPr lang="en-US" sz="4000" b="1" dirty="0" err="1" smtClean="0">
                <a:solidFill>
                  <a:srgbClr val="002060"/>
                </a:solidFill>
                <a:effectLst/>
                <a:latin typeface="Times New Roman" panose="02020603050405020304" pitchFamily="18" charset="0"/>
                <a:ea typeface="Times New Roman" panose="02020603050405020304" pitchFamily="18" charset="0"/>
              </a:rPr>
              <a:t>đi</a:t>
            </a:r>
            <a:r>
              <a:rPr lang="en-US" sz="4000" b="1" dirty="0" smtClean="0">
                <a:solidFill>
                  <a:srgbClr val="002060"/>
                </a:solidFill>
                <a:effectLst/>
                <a:latin typeface="Times New Roman" panose="02020603050405020304" pitchFamily="18" charset="0"/>
                <a:ea typeface="Times New Roman" panose="02020603050405020304" pitchFamily="18" charset="0"/>
              </a:rPr>
              <a:t> </a:t>
            </a:r>
            <a:r>
              <a:rPr lang="en-US" sz="4000" b="1" dirty="0" err="1" smtClean="0">
                <a:solidFill>
                  <a:srgbClr val="002060"/>
                </a:solidFill>
                <a:effectLst/>
                <a:latin typeface="Times New Roman" panose="02020603050405020304" pitchFamily="18" charset="0"/>
                <a:ea typeface="Times New Roman" panose="02020603050405020304" pitchFamily="18" charset="0"/>
              </a:rPr>
              <a:t>ẩu</a:t>
            </a:r>
            <a:r>
              <a:rPr lang="en-US" sz="4000" b="1" dirty="0" smtClean="0">
                <a:solidFill>
                  <a:srgbClr val="002060"/>
                </a:solidFill>
                <a:effectLst/>
                <a:latin typeface="Times New Roman" panose="02020603050405020304" pitchFamily="18" charset="0"/>
                <a:ea typeface="Times New Roman" panose="02020603050405020304" pitchFamily="18" charset="0"/>
              </a:rPr>
              <a:t> </a:t>
            </a:r>
            <a:r>
              <a:rPr lang="en-US" sz="4000" b="1" dirty="0" err="1" smtClean="0">
                <a:solidFill>
                  <a:srgbClr val="002060"/>
                </a:solidFill>
                <a:effectLst/>
                <a:latin typeface="Times New Roman" panose="02020603050405020304" pitchFamily="18" charset="0"/>
                <a:ea typeface="Times New Roman" panose="02020603050405020304" pitchFamily="18" charset="0"/>
              </a:rPr>
              <a:t>để</a:t>
            </a:r>
            <a:r>
              <a:rPr lang="en-US" sz="4000" b="1" dirty="0" smtClean="0">
                <a:solidFill>
                  <a:srgbClr val="002060"/>
                </a:solidFill>
                <a:effectLst/>
                <a:latin typeface="Times New Roman" panose="02020603050405020304" pitchFamily="18" charset="0"/>
                <a:ea typeface="Times New Roman" panose="02020603050405020304" pitchFamily="18" charset="0"/>
              </a:rPr>
              <a:t> </a:t>
            </a:r>
            <a:r>
              <a:rPr lang="en-US" sz="4000" b="1" dirty="0" err="1" smtClean="0">
                <a:solidFill>
                  <a:srgbClr val="002060"/>
                </a:solidFill>
                <a:effectLst/>
                <a:latin typeface="Times New Roman" panose="02020603050405020304" pitchFamily="18" charset="0"/>
                <a:ea typeface="Times New Roman" panose="02020603050405020304" pitchFamily="18" charset="0"/>
              </a:rPr>
              <a:t>đảm</a:t>
            </a:r>
            <a:r>
              <a:rPr lang="en-US" sz="4000" b="1" dirty="0" smtClean="0">
                <a:solidFill>
                  <a:srgbClr val="002060"/>
                </a:solidFill>
                <a:effectLst/>
                <a:latin typeface="Times New Roman" panose="02020603050405020304" pitchFamily="18" charset="0"/>
                <a:ea typeface="Times New Roman" panose="02020603050405020304" pitchFamily="18" charset="0"/>
              </a:rPr>
              <a:t> </a:t>
            </a:r>
            <a:r>
              <a:rPr lang="en-US" sz="4000" b="1" dirty="0" err="1" smtClean="0">
                <a:solidFill>
                  <a:srgbClr val="002060"/>
                </a:solidFill>
                <a:effectLst/>
                <a:latin typeface="Times New Roman" panose="02020603050405020304" pitchFamily="18" charset="0"/>
                <a:ea typeface="Times New Roman" panose="02020603050405020304" pitchFamily="18" charset="0"/>
              </a:rPr>
              <a:t>bảo</a:t>
            </a:r>
            <a:r>
              <a:rPr lang="en-US" sz="4000" b="1" dirty="0" smtClean="0">
                <a:solidFill>
                  <a:srgbClr val="002060"/>
                </a:solidFill>
                <a:effectLst/>
                <a:latin typeface="Times New Roman" panose="02020603050405020304" pitchFamily="18" charset="0"/>
                <a:ea typeface="Times New Roman" panose="02020603050405020304" pitchFamily="18" charset="0"/>
              </a:rPr>
              <a:t> </a:t>
            </a:r>
            <a:r>
              <a:rPr lang="en-US" sz="4000" b="1" dirty="0" err="1" smtClean="0">
                <a:solidFill>
                  <a:srgbClr val="002060"/>
                </a:solidFill>
                <a:effectLst/>
                <a:latin typeface="Times New Roman" panose="02020603050405020304" pitchFamily="18" charset="0"/>
                <a:ea typeface="Times New Roman" panose="02020603050405020304" pitchFamily="18" charset="0"/>
              </a:rPr>
              <a:t>cho</a:t>
            </a:r>
            <a:r>
              <a:rPr lang="en-US" sz="4000" b="1" dirty="0" smtClean="0">
                <a:solidFill>
                  <a:srgbClr val="002060"/>
                </a:solidFill>
                <a:effectLst/>
                <a:latin typeface="Times New Roman" panose="02020603050405020304" pitchFamily="18" charset="0"/>
                <a:ea typeface="Times New Roman" panose="02020603050405020304" pitchFamily="18" charset="0"/>
              </a:rPr>
              <a:t> </a:t>
            </a:r>
            <a:r>
              <a:rPr lang="en-US" sz="4000" b="1" dirty="0" err="1" smtClean="0">
                <a:solidFill>
                  <a:srgbClr val="002060"/>
                </a:solidFill>
                <a:effectLst/>
                <a:latin typeface="Times New Roman" panose="02020603050405020304" pitchFamily="18" charset="0"/>
                <a:ea typeface="Times New Roman" panose="02020603050405020304" pitchFamily="18" charset="0"/>
              </a:rPr>
              <a:t>bản</a:t>
            </a:r>
            <a:r>
              <a:rPr lang="en-US" sz="4000" b="1" dirty="0" smtClean="0">
                <a:solidFill>
                  <a:srgbClr val="002060"/>
                </a:solidFill>
                <a:effectLst/>
                <a:latin typeface="Times New Roman" panose="02020603050405020304" pitchFamily="18" charset="0"/>
                <a:ea typeface="Times New Roman" panose="02020603050405020304" pitchFamily="18" charset="0"/>
              </a:rPr>
              <a:t> </a:t>
            </a:r>
            <a:r>
              <a:rPr lang="en-US" sz="4000" b="1" dirty="0" err="1" smtClean="0">
                <a:solidFill>
                  <a:srgbClr val="002060"/>
                </a:solidFill>
                <a:effectLst/>
                <a:latin typeface="Times New Roman" panose="02020603050405020304" pitchFamily="18" charset="0"/>
                <a:ea typeface="Times New Roman" panose="02020603050405020304" pitchFamily="18" charset="0"/>
              </a:rPr>
              <a:t>thân</a:t>
            </a:r>
            <a:r>
              <a:rPr lang="en-US" sz="4000" b="1" dirty="0" smtClean="0">
                <a:solidFill>
                  <a:srgbClr val="002060"/>
                </a:solidFill>
                <a:effectLst/>
                <a:latin typeface="Times New Roman" panose="02020603050405020304" pitchFamily="18" charset="0"/>
                <a:ea typeface="Times New Roman" panose="02020603050405020304" pitchFamily="18" charset="0"/>
              </a:rPr>
              <a:t> </a:t>
            </a:r>
            <a:r>
              <a:rPr lang="en-US" sz="4000" b="1" dirty="0" err="1" smtClean="0">
                <a:solidFill>
                  <a:srgbClr val="002060"/>
                </a:solidFill>
                <a:effectLst/>
                <a:latin typeface="Times New Roman" panose="02020603050405020304" pitchFamily="18" charset="0"/>
                <a:ea typeface="Times New Roman" panose="02020603050405020304" pitchFamily="18" charset="0"/>
              </a:rPr>
              <a:t>và</a:t>
            </a:r>
            <a:r>
              <a:rPr lang="en-US" sz="4000" b="1" dirty="0" smtClean="0">
                <a:solidFill>
                  <a:srgbClr val="002060"/>
                </a:solidFill>
                <a:effectLst/>
                <a:latin typeface="Times New Roman" panose="02020603050405020304" pitchFamily="18" charset="0"/>
                <a:ea typeface="Times New Roman" panose="02020603050405020304" pitchFamily="18" charset="0"/>
              </a:rPr>
              <a:t> </a:t>
            </a:r>
            <a:r>
              <a:rPr lang="en-US" sz="4000" b="1" dirty="0" err="1" smtClean="0">
                <a:solidFill>
                  <a:srgbClr val="002060"/>
                </a:solidFill>
                <a:effectLst/>
                <a:latin typeface="Times New Roman" panose="02020603050405020304" pitchFamily="18" charset="0"/>
                <a:ea typeface="Times New Roman" panose="02020603050405020304" pitchFamily="18" charset="0"/>
              </a:rPr>
              <a:t>người</a:t>
            </a:r>
            <a:r>
              <a:rPr lang="en-US" sz="4000" b="1" dirty="0" smtClean="0">
                <a:solidFill>
                  <a:srgbClr val="002060"/>
                </a:solidFill>
                <a:effectLst/>
                <a:latin typeface="Times New Roman" panose="02020603050405020304" pitchFamily="18" charset="0"/>
                <a:ea typeface="Times New Roman" panose="02020603050405020304" pitchFamily="18" charset="0"/>
              </a:rPr>
              <a:t> </a:t>
            </a:r>
            <a:r>
              <a:rPr lang="en-US" sz="4000" b="1" dirty="0" err="1" smtClean="0">
                <a:solidFill>
                  <a:srgbClr val="002060"/>
                </a:solidFill>
                <a:effectLst/>
                <a:latin typeface="Times New Roman" panose="02020603050405020304" pitchFamily="18" charset="0"/>
                <a:ea typeface="Times New Roman" panose="02020603050405020304" pitchFamily="18" charset="0"/>
              </a:rPr>
              <a:t>đi</a:t>
            </a:r>
            <a:r>
              <a:rPr lang="en-US" sz="4000" b="1" dirty="0" smtClean="0">
                <a:solidFill>
                  <a:srgbClr val="002060"/>
                </a:solidFill>
                <a:effectLst/>
                <a:latin typeface="Times New Roman" panose="02020603050405020304" pitchFamily="18" charset="0"/>
                <a:ea typeface="Times New Roman" panose="02020603050405020304" pitchFamily="18" charset="0"/>
              </a:rPr>
              <a:t> </a:t>
            </a:r>
            <a:r>
              <a:rPr lang="en-US" sz="4000" b="1" dirty="0" err="1" smtClean="0">
                <a:solidFill>
                  <a:srgbClr val="002060"/>
                </a:solidFill>
                <a:effectLst/>
                <a:latin typeface="Times New Roman" panose="02020603050405020304" pitchFamily="18" charset="0"/>
                <a:ea typeface="Times New Roman" panose="02020603050405020304" pitchFamily="18" charset="0"/>
              </a:rPr>
              <a:t>đường</a:t>
            </a:r>
            <a:r>
              <a:rPr lang="en-US" sz="4000" b="1" dirty="0" smtClean="0">
                <a:solidFill>
                  <a:srgbClr val="002060"/>
                </a:solidFill>
                <a:effectLst/>
                <a:latin typeface="Times New Roman" panose="02020603050405020304" pitchFamily="18" charset="0"/>
                <a:ea typeface="Times New Roman" panose="02020603050405020304" pitchFamily="18" charset="0"/>
              </a:rPr>
              <a:t>.</a:t>
            </a:r>
            <a:endParaRPr lang="en-US" sz="4000" b="1" dirty="0">
              <a:solidFill>
                <a:srgbClr val="002060"/>
              </a:solidFill>
            </a:endParaRPr>
          </a:p>
        </p:txBody>
      </p:sp>
    </p:spTree>
    <p:extLst>
      <p:ext uri="{BB962C8B-B14F-4D97-AF65-F5344CB8AC3E}">
        <p14:creationId xmlns:p14="http://schemas.microsoft.com/office/powerpoint/2010/main" val="842193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236" y="274638"/>
            <a:ext cx="6580909" cy="1143000"/>
          </a:xfrm>
        </p:spPr>
        <p:txBody>
          <a:bodyPr/>
          <a:lstStyle/>
          <a:p>
            <a:pPr algn="l"/>
            <a:r>
              <a:rPr lang="en-US" b="1" dirty="0" smtClean="0">
                <a:solidFill>
                  <a:srgbClr val="FF0000"/>
                </a:solidFill>
              </a:rPr>
              <a:t>II. </a:t>
            </a:r>
            <a:r>
              <a:rPr lang="en-US" b="1" dirty="0" err="1" smtClean="0">
                <a:solidFill>
                  <a:srgbClr val="FF0000"/>
                </a:solidFill>
              </a:rPr>
              <a:t>Hoạt</a:t>
            </a:r>
            <a:r>
              <a:rPr lang="en-US" b="1" dirty="0" smtClean="0">
                <a:solidFill>
                  <a:srgbClr val="FF0000"/>
                </a:solidFill>
              </a:rPr>
              <a:t> </a:t>
            </a:r>
            <a:r>
              <a:rPr lang="en-US" b="1" dirty="0" err="1" smtClean="0">
                <a:solidFill>
                  <a:srgbClr val="FF0000"/>
                </a:solidFill>
              </a:rPr>
              <a:t>động</a:t>
            </a:r>
            <a:r>
              <a:rPr lang="en-US" b="1" dirty="0" smtClean="0">
                <a:solidFill>
                  <a:srgbClr val="FF0000"/>
                </a:solidFill>
              </a:rPr>
              <a:t> </a:t>
            </a:r>
            <a:r>
              <a:rPr lang="en-US" b="1" dirty="0" err="1" smtClean="0">
                <a:solidFill>
                  <a:srgbClr val="FF0000"/>
                </a:solidFill>
              </a:rPr>
              <a:t>thực</a:t>
            </a:r>
            <a:r>
              <a:rPr lang="en-US" b="1" dirty="0" smtClean="0">
                <a:solidFill>
                  <a:srgbClr val="FF0000"/>
                </a:solidFill>
              </a:rPr>
              <a:t> </a:t>
            </a:r>
            <a:r>
              <a:rPr lang="en-US" b="1" dirty="0" err="1" smtClean="0">
                <a:solidFill>
                  <a:srgbClr val="FF0000"/>
                </a:solidFill>
              </a:rPr>
              <a:t>hành</a:t>
            </a:r>
            <a:endParaRPr lang="en-US" b="1" dirty="0">
              <a:solidFill>
                <a:srgbClr val="FF0000"/>
              </a:solidFill>
            </a:endParaRPr>
          </a:p>
        </p:txBody>
      </p:sp>
      <p:sp>
        <p:nvSpPr>
          <p:cNvPr id="3" name="TextBox 2"/>
          <p:cNvSpPr txBox="1"/>
          <p:nvPr/>
        </p:nvSpPr>
        <p:spPr>
          <a:xfrm>
            <a:off x="526473" y="1620982"/>
            <a:ext cx="11443854" cy="646331"/>
          </a:xfrm>
          <a:prstGeom prst="rect">
            <a:avLst/>
          </a:prstGeom>
          <a:noFill/>
        </p:spPr>
        <p:txBody>
          <a:bodyPr wrap="square" rtlCol="0">
            <a:spAutoFit/>
          </a:bodyPr>
          <a:lstStyle/>
          <a:p>
            <a:pPr algn="just"/>
            <a:r>
              <a:rPr lang="en-US" sz="3600" b="1" dirty="0" smtClean="0">
                <a:effectLst/>
                <a:latin typeface="Times New Roman" panose="02020603050405020304" pitchFamily="18" charset="0"/>
                <a:ea typeface="Times New Roman" panose="02020603050405020304" pitchFamily="18" charset="0"/>
              </a:rPr>
              <a:t>GV </a:t>
            </a:r>
            <a:r>
              <a:rPr lang="en-US" sz="3600" b="1" dirty="0" err="1" smtClean="0">
                <a:effectLst/>
                <a:latin typeface="Times New Roman" panose="02020603050405020304" pitchFamily="18" charset="0"/>
                <a:ea typeface="Times New Roman" panose="02020603050405020304" pitchFamily="18" charset="0"/>
              </a:rPr>
              <a:t>yêu</a:t>
            </a:r>
            <a:r>
              <a:rPr lang="en-US" sz="3600" b="1" dirty="0" smtClean="0">
                <a:effectLst/>
                <a:latin typeface="Times New Roman" panose="02020603050405020304" pitchFamily="18" charset="0"/>
                <a:ea typeface="Times New Roman" panose="02020603050405020304" pitchFamily="18" charset="0"/>
              </a:rPr>
              <a:t> </a:t>
            </a:r>
            <a:r>
              <a:rPr lang="en-US" sz="3600" b="1" dirty="0" err="1" smtClean="0">
                <a:effectLst/>
                <a:latin typeface="Times New Roman" panose="02020603050405020304" pitchFamily="18" charset="0"/>
                <a:ea typeface="Times New Roman" panose="02020603050405020304" pitchFamily="18" charset="0"/>
              </a:rPr>
              <a:t>cầu</a:t>
            </a:r>
            <a:r>
              <a:rPr lang="en-US" sz="3600" b="1" dirty="0" smtClean="0">
                <a:effectLst/>
                <a:latin typeface="Times New Roman" panose="02020603050405020304" pitchFamily="18" charset="0"/>
                <a:ea typeface="Times New Roman" panose="02020603050405020304" pitchFamily="18" charset="0"/>
              </a:rPr>
              <a:t> HS </a:t>
            </a:r>
            <a:r>
              <a:rPr lang="en-US" sz="3600" b="1" dirty="0" err="1" smtClean="0">
                <a:effectLst/>
                <a:latin typeface="Times New Roman" panose="02020603050405020304" pitchFamily="18" charset="0"/>
                <a:ea typeface="Times New Roman" panose="02020603050405020304" pitchFamily="18" charset="0"/>
              </a:rPr>
              <a:t>đọc</a:t>
            </a:r>
            <a:r>
              <a:rPr lang="en-US" sz="3600" b="1" dirty="0" smtClean="0">
                <a:effectLst/>
                <a:latin typeface="Times New Roman" panose="02020603050405020304" pitchFamily="18" charset="0"/>
                <a:ea typeface="Times New Roman" panose="02020603050405020304" pitchFamily="18" charset="0"/>
              </a:rPr>
              <a:t> </a:t>
            </a:r>
            <a:r>
              <a:rPr lang="en-US" sz="3600" b="1" dirty="0" err="1" smtClean="0">
                <a:effectLst/>
                <a:latin typeface="Times New Roman" panose="02020603050405020304" pitchFamily="18" charset="0"/>
                <a:ea typeface="Times New Roman" panose="02020603050405020304" pitchFamily="18" charset="0"/>
              </a:rPr>
              <a:t>tình</a:t>
            </a:r>
            <a:r>
              <a:rPr lang="en-US" sz="3600" b="1" dirty="0" smtClean="0">
                <a:effectLst/>
                <a:latin typeface="Times New Roman" panose="02020603050405020304" pitchFamily="18" charset="0"/>
                <a:ea typeface="Times New Roman" panose="02020603050405020304" pitchFamily="18" charset="0"/>
              </a:rPr>
              <a:t> </a:t>
            </a:r>
            <a:r>
              <a:rPr lang="en-US" sz="3600" b="1" dirty="0" err="1" smtClean="0">
                <a:effectLst/>
                <a:latin typeface="Times New Roman" panose="02020603050405020304" pitchFamily="18" charset="0"/>
                <a:ea typeface="Times New Roman" panose="02020603050405020304" pitchFamily="18" charset="0"/>
              </a:rPr>
              <a:t>huống</a:t>
            </a:r>
            <a:r>
              <a:rPr lang="en-US" sz="3600" b="1" dirty="0" smtClean="0">
                <a:effectLst/>
                <a:latin typeface="Times New Roman" panose="02020603050405020304" pitchFamily="18" charset="0"/>
                <a:ea typeface="Times New Roman" panose="02020603050405020304" pitchFamily="18" charset="0"/>
              </a:rPr>
              <a:t> 1,2 </a:t>
            </a:r>
            <a:r>
              <a:rPr lang="en-US" sz="3600" b="1" dirty="0" err="1" smtClean="0">
                <a:effectLst/>
                <a:latin typeface="Times New Roman" panose="02020603050405020304" pitchFamily="18" charset="0"/>
                <a:ea typeface="Times New Roman" panose="02020603050405020304" pitchFamily="18" charset="0"/>
              </a:rPr>
              <a:t>ghi</a:t>
            </a:r>
            <a:r>
              <a:rPr lang="en-US" sz="3600" b="1" dirty="0" smtClean="0">
                <a:effectLst/>
                <a:latin typeface="Times New Roman" panose="02020603050405020304" pitchFamily="18" charset="0"/>
                <a:ea typeface="Times New Roman" panose="02020603050405020304" pitchFamily="18" charset="0"/>
              </a:rPr>
              <a:t> </a:t>
            </a:r>
            <a:r>
              <a:rPr lang="en-US" sz="3600" b="1" dirty="0" err="1" smtClean="0">
                <a:effectLst/>
                <a:latin typeface="Times New Roman" panose="02020603050405020304" pitchFamily="18" charset="0"/>
                <a:ea typeface="Times New Roman" panose="02020603050405020304" pitchFamily="18" charset="0"/>
              </a:rPr>
              <a:t>câu</a:t>
            </a:r>
            <a:r>
              <a:rPr lang="en-US" sz="3600" b="1" dirty="0" smtClean="0">
                <a:effectLst/>
                <a:latin typeface="Times New Roman" panose="02020603050405020304" pitchFamily="18" charset="0"/>
                <a:ea typeface="Times New Roman" panose="02020603050405020304" pitchFamily="18" charset="0"/>
              </a:rPr>
              <a:t> </a:t>
            </a:r>
            <a:r>
              <a:rPr lang="en-US" sz="3600" b="1" dirty="0" err="1" smtClean="0">
                <a:effectLst/>
                <a:latin typeface="Times New Roman" panose="02020603050405020304" pitchFamily="18" charset="0"/>
                <a:ea typeface="Times New Roman" panose="02020603050405020304" pitchFamily="18" charset="0"/>
              </a:rPr>
              <a:t>nói</a:t>
            </a:r>
            <a:r>
              <a:rPr lang="en-US" sz="3600" b="1" dirty="0" smtClean="0">
                <a:effectLst/>
                <a:latin typeface="Times New Roman" panose="02020603050405020304" pitchFamily="18" charset="0"/>
                <a:ea typeface="Times New Roman" panose="02020603050405020304" pitchFamily="18" charset="0"/>
              </a:rPr>
              <a:t> </a:t>
            </a:r>
            <a:r>
              <a:rPr lang="en-US" sz="3600" b="1" dirty="0" err="1" smtClean="0">
                <a:effectLst/>
                <a:latin typeface="Times New Roman" panose="02020603050405020304" pitchFamily="18" charset="0"/>
                <a:ea typeface="Times New Roman" panose="02020603050405020304" pitchFamily="18" charset="0"/>
              </a:rPr>
              <a:t>vào</a:t>
            </a:r>
            <a:r>
              <a:rPr lang="en-US" sz="3600" b="1" dirty="0" smtClean="0">
                <a:effectLst/>
                <a:latin typeface="Times New Roman" panose="02020603050405020304" pitchFamily="18" charset="0"/>
                <a:ea typeface="Times New Roman" panose="02020603050405020304" pitchFamily="18" charset="0"/>
              </a:rPr>
              <a:t> </a:t>
            </a:r>
            <a:r>
              <a:rPr lang="en-US" sz="3600" b="1" dirty="0" err="1" smtClean="0">
                <a:effectLst/>
                <a:latin typeface="Times New Roman" panose="02020603050405020304" pitchFamily="18" charset="0"/>
                <a:ea typeface="Times New Roman" panose="02020603050405020304" pitchFamily="18" charset="0"/>
              </a:rPr>
              <a:t>vở</a:t>
            </a:r>
            <a:r>
              <a:rPr lang="en-US" sz="3600" b="1" dirty="0" smtClean="0">
                <a:effectLst/>
                <a:latin typeface="Times New Roman" panose="02020603050405020304" pitchFamily="18" charset="0"/>
                <a:ea typeface="Times New Roman" panose="02020603050405020304" pitchFamily="18" charset="0"/>
              </a:rPr>
              <a:t>.</a:t>
            </a:r>
            <a:endParaRPr lang="en-US" sz="3600" b="1" dirty="0">
              <a:effectLst/>
              <a:latin typeface="Times New Roman" panose="02020603050405020304" pitchFamily="18" charset="0"/>
              <a:ea typeface="Times New Roman" panose="02020603050405020304" pitchFamily="18" charset="0"/>
            </a:endParaRPr>
          </a:p>
        </p:txBody>
      </p:sp>
      <p:sp>
        <p:nvSpPr>
          <p:cNvPr id="4" name="TextBox 3"/>
          <p:cNvSpPr txBox="1"/>
          <p:nvPr/>
        </p:nvSpPr>
        <p:spPr>
          <a:xfrm>
            <a:off x="360218" y="2470657"/>
            <a:ext cx="11610109" cy="1569660"/>
          </a:xfrm>
          <a:prstGeom prst="rect">
            <a:avLst/>
          </a:prstGeom>
          <a:noFill/>
        </p:spPr>
        <p:txBody>
          <a:bodyPr wrap="square" rtlCol="0">
            <a:spAutoFit/>
          </a:bodyPr>
          <a:lstStyle/>
          <a:p>
            <a:r>
              <a:rPr lang="en-US" sz="3200" b="1" dirty="0" smtClean="0">
                <a:solidFill>
                  <a:srgbClr val="002060"/>
                </a:solidFill>
              </a:rPr>
              <a:t>1. </a:t>
            </a:r>
            <a:r>
              <a:rPr lang="en-US" sz="3200" b="1" dirty="0" err="1" smtClean="0">
                <a:solidFill>
                  <a:srgbClr val="002060"/>
                </a:solidFill>
              </a:rPr>
              <a:t>Nếu</a:t>
            </a:r>
            <a:r>
              <a:rPr lang="en-US" sz="3200" b="1" dirty="0" smtClean="0">
                <a:solidFill>
                  <a:srgbClr val="002060"/>
                </a:solidFill>
              </a:rPr>
              <a:t> </a:t>
            </a:r>
            <a:r>
              <a:rPr lang="en-US" sz="3200" b="1" dirty="0" err="1" smtClean="0">
                <a:solidFill>
                  <a:srgbClr val="002060"/>
                </a:solidFill>
              </a:rPr>
              <a:t>được</a:t>
            </a:r>
            <a:r>
              <a:rPr lang="en-US" sz="3200" b="1" dirty="0" smtClean="0">
                <a:solidFill>
                  <a:srgbClr val="002060"/>
                </a:solidFill>
              </a:rPr>
              <a:t> </a:t>
            </a:r>
            <a:r>
              <a:rPr lang="en-US" sz="3200" b="1" dirty="0" err="1" smtClean="0">
                <a:solidFill>
                  <a:srgbClr val="002060"/>
                </a:solidFill>
              </a:rPr>
              <a:t>nói</a:t>
            </a:r>
            <a:r>
              <a:rPr lang="en-US" sz="3200" b="1" dirty="0" smtClean="0">
                <a:solidFill>
                  <a:srgbClr val="002060"/>
                </a:solidFill>
              </a:rPr>
              <a:t> </a:t>
            </a:r>
            <a:r>
              <a:rPr lang="en-US" sz="3200" b="1" dirty="0" err="1" smtClean="0">
                <a:solidFill>
                  <a:srgbClr val="002060"/>
                </a:solidFill>
              </a:rPr>
              <a:t>chuyện</a:t>
            </a:r>
            <a:r>
              <a:rPr lang="en-US" sz="3200" b="1" dirty="0" smtClean="0">
                <a:solidFill>
                  <a:srgbClr val="002060"/>
                </a:solidFill>
              </a:rPr>
              <a:t> </a:t>
            </a:r>
            <a:r>
              <a:rPr lang="en-US" sz="3200" b="1" dirty="0" err="1" smtClean="0">
                <a:solidFill>
                  <a:srgbClr val="002060"/>
                </a:solidFill>
              </a:rPr>
              <a:t>với</a:t>
            </a:r>
            <a:r>
              <a:rPr lang="en-US" sz="3200" b="1" dirty="0" smtClean="0">
                <a:solidFill>
                  <a:srgbClr val="002060"/>
                </a:solidFill>
              </a:rPr>
              <a:t> Minh </a:t>
            </a:r>
            <a:r>
              <a:rPr lang="en-US" sz="3200" b="1" dirty="0" err="1" smtClean="0">
                <a:solidFill>
                  <a:srgbClr val="002060"/>
                </a:solidFill>
              </a:rPr>
              <a:t>và</a:t>
            </a:r>
            <a:r>
              <a:rPr lang="en-US" sz="3200" b="1" dirty="0" smtClean="0">
                <a:solidFill>
                  <a:srgbClr val="002060"/>
                </a:solidFill>
              </a:rPr>
              <a:t> </a:t>
            </a:r>
            <a:r>
              <a:rPr lang="en-US" sz="3200" b="1" dirty="0" err="1" smtClean="0">
                <a:solidFill>
                  <a:srgbClr val="002060"/>
                </a:solidFill>
              </a:rPr>
              <a:t>Hải</a:t>
            </a:r>
            <a:r>
              <a:rPr lang="en-US" sz="3200" b="1" dirty="0" smtClean="0">
                <a:solidFill>
                  <a:srgbClr val="002060"/>
                </a:solidFill>
              </a:rPr>
              <a:t> </a:t>
            </a:r>
            <a:r>
              <a:rPr lang="en-US" sz="3200" b="1" dirty="0" err="1" smtClean="0">
                <a:solidFill>
                  <a:srgbClr val="002060"/>
                </a:solidFill>
              </a:rPr>
              <a:t>trong</a:t>
            </a:r>
            <a:r>
              <a:rPr lang="en-US" sz="3200" b="1" dirty="0" smtClean="0">
                <a:solidFill>
                  <a:srgbClr val="002060"/>
                </a:solidFill>
              </a:rPr>
              <a:t> </a:t>
            </a:r>
            <a:r>
              <a:rPr lang="en-US" sz="3200" b="1" dirty="0" err="1" smtClean="0">
                <a:solidFill>
                  <a:srgbClr val="002060"/>
                </a:solidFill>
              </a:rPr>
              <a:t>câu</a:t>
            </a:r>
            <a:r>
              <a:rPr lang="en-US" sz="3200" b="1" dirty="0" smtClean="0">
                <a:solidFill>
                  <a:srgbClr val="002060"/>
                </a:solidFill>
              </a:rPr>
              <a:t> </a:t>
            </a:r>
            <a:r>
              <a:rPr lang="en-US" sz="3200" b="1" dirty="0" err="1" smtClean="0">
                <a:solidFill>
                  <a:srgbClr val="002060"/>
                </a:solidFill>
              </a:rPr>
              <a:t>chuyện</a:t>
            </a:r>
            <a:r>
              <a:rPr lang="en-US" sz="3200" b="1" dirty="0" smtClean="0">
                <a:solidFill>
                  <a:srgbClr val="002060"/>
                </a:solidFill>
              </a:rPr>
              <a:t> “ Ai </a:t>
            </a:r>
            <a:r>
              <a:rPr lang="en-US" sz="3200" b="1" dirty="0" err="1" smtClean="0">
                <a:solidFill>
                  <a:srgbClr val="002060"/>
                </a:solidFill>
              </a:rPr>
              <a:t>đến</a:t>
            </a:r>
            <a:r>
              <a:rPr lang="en-US" sz="3200" b="1" dirty="0" smtClean="0">
                <a:solidFill>
                  <a:srgbClr val="002060"/>
                </a:solidFill>
              </a:rPr>
              <a:t> </a:t>
            </a:r>
            <a:r>
              <a:rPr lang="en-US" sz="3200" b="1" dirty="0" err="1" smtClean="0">
                <a:solidFill>
                  <a:srgbClr val="002060"/>
                </a:solidFill>
              </a:rPr>
              <a:t>trường</a:t>
            </a:r>
            <a:r>
              <a:rPr lang="en-US" sz="3200" b="1" dirty="0" smtClean="0">
                <a:solidFill>
                  <a:srgbClr val="002060"/>
                </a:solidFill>
              </a:rPr>
              <a:t> </a:t>
            </a:r>
            <a:r>
              <a:rPr lang="en-US" sz="3200" b="1" dirty="0" err="1" smtClean="0">
                <a:solidFill>
                  <a:srgbClr val="002060"/>
                </a:solidFill>
              </a:rPr>
              <a:t>nhanh</a:t>
            </a:r>
            <a:r>
              <a:rPr lang="en-US" sz="3200" b="1" dirty="0" smtClean="0">
                <a:solidFill>
                  <a:srgbClr val="002060"/>
                </a:solidFill>
              </a:rPr>
              <a:t> </a:t>
            </a:r>
            <a:r>
              <a:rPr lang="en-US" sz="3200" b="1" dirty="0" err="1" smtClean="0">
                <a:solidFill>
                  <a:srgbClr val="002060"/>
                </a:solidFill>
              </a:rPr>
              <a:t>hơn</a:t>
            </a:r>
            <a:r>
              <a:rPr lang="en-US" sz="3200" b="1" dirty="0" smtClean="0">
                <a:solidFill>
                  <a:srgbClr val="002060"/>
                </a:solidFill>
              </a:rPr>
              <a:t> ?” , </a:t>
            </a:r>
            <a:r>
              <a:rPr lang="en-US" sz="3200" b="1" dirty="0" err="1" smtClean="0">
                <a:solidFill>
                  <a:srgbClr val="002060"/>
                </a:solidFill>
              </a:rPr>
              <a:t>em</a:t>
            </a:r>
            <a:r>
              <a:rPr lang="en-US" sz="3200" b="1" dirty="0" smtClean="0">
                <a:solidFill>
                  <a:srgbClr val="002060"/>
                </a:solidFill>
              </a:rPr>
              <a:t> </a:t>
            </a:r>
            <a:r>
              <a:rPr lang="en-US" sz="3200" b="1" dirty="0" err="1" smtClean="0">
                <a:solidFill>
                  <a:srgbClr val="002060"/>
                </a:solidFill>
              </a:rPr>
              <a:t>sẽ</a:t>
            </a:r>
            <a:r>
              <a:rPr lang="en-US" sz="3200" b="1" dirty="0" smtClean="0">
                <a:solidFill>
                  <a:srgbClr val="002060"/>
                </a:solidFill>
              </a:rPr>
              <a:t> </a:t>
            </a:r>
            <a:r>
              <a:rPr lang="en-US" sz="3200" b="1" dirty="0" err="1" smtClean="0">
                <a:solidFill>
                  <a:srgbClr val="002060"/>
                </a:solidFill>
              </a:rPr>
              <a:t>nói</a:t>
            </a:r>
            <a:r>
              <a:rPr lang="en-US" sz="3200" b="1" dirty="0" smtClean="0">
                <a:solidFill>
                  <a:srgbClr val="002060"/>
                </a:solidFill>
              </a:rPr>
              <a:t> </a:t>
            </a:r>
            <a:r>
              <a:rPr lang="en-US" sz="3200" b="1" dirty="0" err="1" smtClean="0">
                <a:solidFill>
                  <a:srgbClr val="002060"/>
                </a:solidFill>
              </a:rPr>
              <a:t>với</a:t>
            </a:r>
            <a:r>
              <a:rPr lang="en-US" sz="3200" b="1" dirty="0" smtClean="0">
                <a:solidFill>
                  <a:srgbClr val="002060"/>
                </a:solidFill>
              </a:rPr>
              <a:t> </a:t>
            </a:r>
            <a:r>
              <a:rPr lang="en-US" sz="3200" b="1" dirty="0" err="1" smtClean="0">
                <a:solidFill>
                  <a:srgbClr val="002060"/>
                </a:solidFill>
              </a:rPr>
              <a:t>mỗi</a:t>
            </a:r>
            <a:r>
              <a:rPr lang="en-US" sz="3200" b="1" dirty="0" smtClean="0">
                <a:solidFill>
                  <a:srgbClr val="002060"/>
                </a:solidFill>
              </a:rPr>
              <a:t> </a:t>
            </a:r>
            <a:r>
              <a:rPr lang="en-US" sz="3200" b="1" dirty="0" err="1" smtClean="0">
                <a:solidFill>
                  <a:srgbClr val="002060"/>
                </a:solidFill>
              </a:rPr>
              <a:t>bạn</a:t>
            </a:r>
            <a:r>
              <a:rPr lang="en-US" sz="3200" b="1" dirty="0" smtClean="0">
                <a:solidFill>
                  <a:srgbClr val="002060"/>
                </a:solidFill>
              </a:rPr>
              <a:t> </a:t>
            </a:r>
            <a:r>
              <a:rPr lang="en-US" sz="3200" b="1" dirty="0" err="1" smtClean="0">
                <a:solidFill>
                  <a:srgbClr val="002060"/>
                </a:solidFill>
              </a:rPr>
              <a:t>điều</a:t>
            </a:r>
            <a:r>
              <a:rPr lang="en-US" sz="3200" b="1" dirty="0" smtClean="0">
                <a:solidFill>
                  <a:srgbClr val="002060"/>
                </a:solidFill>
              </a:rPr>
              <a:t> </a:t>
            </a:r>
            <a:r>
              <a:rPr lang="en-US" sz="3200" b="1" dirty="0" err="1" smtClean="0">
                <a:solidFill>
                  <a:srgbClr val="002060"/>
                </a:solidFill>
              </a:rPr>
              <a:t>gì</a:t>
            </a:r>
            <a:r>
              <a:rPr lang="en-US" sz="3200" b="1" dirty="0" smtClean="0">
                <a:solidFill>
                  <a:srgbClr val="002060"/>
                </a:solidFill>
              </a:rPr>
              <a:t>? </a:t>
            </a:r>
            <a:endParaRPr lang="en-US" sz="3200" b="1" dirty="0">
              <a:solidFill>
                <a:srgbClr val="002060"/>
              </a:solidFill>
            </a:endParaRPr>
          </a:p>
        </p:txBody>
      </p:sp>
      <p:sp>
        <p:nvSpPr>
          <p:cNvPr id="7" name="TextBox 6"/>
          <p:cNvSpPr txBox="1"/>
          <p:nvPr/>
        </p:nvSpPr>
        <p:spPr>
          <a:xfrm>
            <a:off x="526473" y="4243661"/>
            <a:ext cx="11443854" cy="2062103"/>
          </a:xfrm>
          <a:prstGeom prst="rect">
            <a:avLst/>
          </a:prstGeom>
          <a:noFill/>
        </p:spPr>
        <p:txBody>
          <a:bodyPr wrap="square" rtlCol="0">
            <a:spAutoFit/>
          </a:bodyPr>
          <a:lstStyle/>
          <a:p>
            <a:r>
              <a:rPr lang="en-US" sz="3200" b="1" dirty="0" err="1" smtClean="0"/>
              <a:t>Em</a:t>
            </a:r>
            <a:r>
              <a:rPr lang="en-US" sz="3200" b="1" dirty="0" smtClean="0"/>
              <a:t> </a:t>
            </a:r>
            <a:r>
              <a:rPr lang="en-US" sz="3200" b="1" dirty="0" err="1" smtClean="0"/>
              <a:t>sẽ</a:t>
            </a:r>
            <a:r>
              <a:rPr lang="en-US" sz="3200" b="1" dirty="0" smtClean="0"/>
              <a:t> </a:t>
            </a:r>
            <a:r>
              <a:rPr lang="en-US" sz="3200" b="1" dirty="0" err="1" smtClean="0"/>
              <a:t>nói</a:t>
            </a:r>
            <a:r>
              <a:rPr lang="en-US" sz="3200" b="1" dirty="0" smtClean="0"/>
              <a:t> </a:t>
            </a:r>
            <a:r>
              <a:rPr lang="en-US" sz="3200" b="1" dirty="0" err="1" smtClean="0"/>
              <a:t>với</a:t>
            </a:r>
            <a:r>
              <a:rPr lang="en-US" sz="3200" b="1" dirty="0" smtClean="0"/>
              <a:t> </a:t>
            </a:r>
            <a:r>
              <a:rPr lang="en-US" sz="3200" b="1" dirty="0" err="1" smtClean="0"/>
              <a:t>bạn</a:t>
            </a:r>
            <a:r>
              <a:rPr lang="en-US" sz="3200" b="1" dirty="0" smtClean="0"/>
              <a:t> Minh </a:t>
            </a:r>
            <a:r>
              <a:rPr lang="en-US" sz="3200" b="1" dirty="0" err="1" smtClean="0"/>
              <a:t>là</a:t>
            </a:r>
            <a:r>
              <a:rPr lang="en-US" sz="3200" b="1" dirty="0" smtClean="0"/>
              <a:t>: </a:t>
            </a:r>
            <a:r>
              <a:rPr lang="en-US" sz="3200" b="1" dirty="0" err="1" smtClean="0"/>
              <a:t>Bạn</a:t>
            </a:r>
            <a:r>
              <a:rPr lang="en-US" sz="3200" b="1" dirty="0" smtClean="0"/>
              <a:t> </a:t>
            </a:r>
            <a:r>
              <a:rPr lang="en-US" sz="3200" b="1" dirty="0" err="1" smtClean="0"/>
              <a:t>nên</a:t>
            </a:r>
            <a:r>
              <a:rPr lang="en-US" sz="3200" b="1" dirty="0" smtClean="0"/>
              <a:t> </a:t>
            </a:r>
            <a:r>
              <a:rPr lang="en-US" sz="3200" b="1" dirty="0" err="1" smtClean="0"/>
              <a:t>quan</a:t>
            </a:r>
            <a:r>
              <a:rPr lang="en-US" sz="3200" b="1" dirty="0" smtClean="0"/>
              <a:t> </a:t>
            </a:r>
            <a:r>
              <a:rPr lang="en-US" sz="3200" b="1" dirty="0" err="1" smtClean="0"/>
              <a:t>sát</a:t>
            </a:r>
            <a:r>
              <a:rPr lang="en-US" sz="3200" b="1" dirty="0" smtClean="0"/>
              <a:t> </a:t>
            </a:r>
            <a:r>
              <a:rPr lang="en-US" sz="3200" b="1" dirty="0" err="1" smtClean="0"/>
              <a:t>khi</a:t>
            </a:r>
            <a:r>
              <a:rPr lang="en-US" sz="3200" b="1" dirty="0" smtClean="0"/>
              <a:t> </a:t>
            </a:r>
            <a:r>
              <a:rPr lang="en-US" sz="3200" b="1" dirty="0" err="1" smtClean="0"/>
              <a:t>đi</a:t>
            </a:r>
            <a:r>
              <a:rPr lang="en-US" sz="3200" b="1" dirty="0" smtClean="0"/>
              <a:t> qua </a:t>
            </a:r>
            <a:r>
              <a:rPr lang="en-US" sz="3200" b="1" dirty="0" err="1" smtClean="0"/>
              <a:t>đường</a:t>
            </a:r>
            <a:endParaRPr lang="en-US" sz="3200" b="1" dirty="0" smtClean="0"/>
          </a:p>
          <a:p>
            <a:r>
              <a:rPr lang="en-US" sz="3200" b="1" dirty="0" err="1" smtClean="0"/>
              <a:t>Em</a:t>
            </a:r>
            <a:r>
              <a:rPr lang="en-US" sz="3200" b="1" dirty="0" smtClean="0"/>
              <a:t> </a:t>
            </a:r>
            <a:r>
              <a:rPr lang="en-US" sz="3200" b="1" dirty="0" err="1" smtClean="0"/>
              <a:t>sẽ</a:t>
            </a:r>
            <a:r>
              <a:rPr lang="en-US" sz="3200" b="1" dirty="0" smtClean="0"/>
              <a:t> </a:t>
            </a:r>
            <a:r>
              <a:rPr lang="en-US" sz="3200" b="1" dirty="0" err="1" smtClean="0"/>
              <a:t>nói</a:t>
            </a:r>
            <a:r>
              <a:rPr lang="en-US" sz="3200" b="1" dirty="0" smtClean="0"/>
              <a:t> </a:t>
            </a:r>
            <a:r>
              <a:rPr lang="en-US" sz="3200" b="1" dirty="0" err="1" smtClean="0"/>
              <a:t>với</a:t>
            </a:r>
            <a:r>
              <a:rPr lang="en-US" sz="3200" b="1" dirty="0" smtClean="0"/>
              <a:t> </a:t>
            </a:r>
            <a:r>
              <a:rPr lang="en-US" sz="3200" b="1" dirty="0" err="1" smtClean="0"/>
              <a:t>bạn</a:t>
            </a:r>
            <a:r>
              <a:rPr lang="en-US" sz="3200" b="1" dirty="0" smtClean="0"/>
              <a:t> </a:t>
            </a:r>
            <a:r>
              <a:rPr lang="en-US" sz="3200" b="1" dirty="0" err="1" smtClean="0"/>
              <a:t>Hải</a:t>
            </a:r>
            <a:r>
              <a:rPr lang="en-US" sz="3200" b="1" dirty="0" smtClean="0"/>
              <a:t> </a:t>
            </a:r>
            <a:r>
              <a:rPr lang="en-US" sz="3200" b="1" dirty="0" err="1" smtClean="0"/>
              <a:t>là</a:t>
            </a:r>
            <a:r>
              <a:rPr lang="en-US" sz="3200" b="1" dirty="0" smtClean="0"/>
              <a:t>: </a:t>
            </a:r>
            <a:r>
              <a:rPr lang="en-US" sz="3200" b="1" dirty="0" err="1" smtClean="0"/>
              <a:t>Khi</a:t>
            </a:r>
            <a:r>
              <a:rPr lang="en-US" sz="3200" b="1" dirty="0" smtClean="0"/>
              <a:t> </a:t>
            </a:r>
            <a:r>
              <a:rPr lang="en-US" sz="3200" b="1" dirty="0" err="1" smtClean="0"/>
              <a:t>đi</a:t>
            </a:r>
            <a:r>
              <a:rPr lang="en-US" sz="3200" b="1" dirty="0" smtClean="0"/>
              <a:t> </a:t>
            </a:r>
            <a:r>
              <a:rPr lang="en-US" sz="3200" b="1" dirty="0" err="1" smtClean="0"/>
              <a:t>bộ</a:t>
            </a:r>
            <a:r>
              <a:rPr lang="en-US" sz="3200" b="1" dirty="0" smtClean="0"/>
              <a:t> </a:t>
            </a:r>
            <a:r>
              <a:rPr lang="en-US" sz="3200" b="1" dirty="0" err="1" smtClean="0"/>
              <a:t>trên</a:t>
            </a:r>
            <a:r>
              <a:rPr lang="en-US" sz="3200" b="1" dirty="0" smtClean="0"/>
              <a:t> </a:t>
            </a:r>
            <a:r>
              <a:rPr lang="en-US" sz="3200" b="1" dirty="0" err="1" smtClean="0"/>
              <a:t>vỉa</a:t>
            </a:r>
            <a:r>
              <a:rPr lang="en-US" sz="3200" b="1" dirty="0" smtClean="0"/>
              <a:t> </a:t>
            </a:r>
            <a:r>
              <a:rPr lang="en-US" sz="3200" b="1" dirty="0" err="1" smtClean="0"/>
              <a:t>hè</a:t>
            </a:r>
            <a:r>
              <a:rPr lang="en-US" sz="3200" b="1" dirty="0" smtClean="0"/>
              <a:t>, </a:t>
            </a:r>
            <a:r>
              <a:rPr lang="en-US" sz="3200" b="1" dirty="0" err="1" smtClean="0"/>
              <a:t>bạn</a:t>
            </a:r>
            <a:r>
              <a:rPr lang="en-US" sz="3200" b="1" dirty="0" smtClean="0"/>
              <a:t> </a:t>
            </a:r>
            <a:r>
              <a:rPr lang="en-US" sz="3200" b="1" dirty="0" err="1" smtClean="0"/>
              <a:t>không</a:t>
            </a:r>
            <a:r>
              <a:rPr lang="en-US" sz="3200" b="1" dirty="0" smtClean="0"/>
              <a:t> </a:t>
            </a:r>
            <a:r>
              <a:rPr lang="en-US" sz="3200" b="1" dirty="0" err="1" smtClean="0"/>
              <a:t>nên</a:t>
            </a:r>
            <a:r>
              <a:rPr lang="en-US" sz="3200" b="1" dirty="0" smtClean="0"/>
              <a:t> </a:t>
            </a:r>
            <a:r>
              <a:rPr lang="en-US" sz="3200" b="1" dirty="0" err="1" smtClean="0"/>
              <a:t>chen</a:t>
            </a:r>
            <a:r>
              <a:rPr lang="en-US" sz="3200" b="1" dirty="0" smtClean="0"/>
              <a:t> </a:t>
            </a:r>
            <a:r>
              <a:rPr lang="en-US" sz="3200" b="1" dirty="0" err="1" smtClean="0"/>
              <a:t>lấn</a:t>
            </a:r>
            <a:r>
              <a:rPr lang="en-US" sz="3200" b="1" dirty="0" smtClean="0"/>
              <a:t>, </a:t>
            </a:r>
            <a:r>
              <a:rPr lang="en-US" sz="3200" b="1" dirty="0" err="1" smtClean="0"/>
              <a:t>xô</a:t>
            </a:r>
            <a:r>
              <a:rPr lang="en-US" sz="3200" b="1" dirty="0" smtClean="0"/>
              <a:t> </a:t>
            </a:r>
            <a:r>
              <a:rPr lang="en-US" sz="3200" b="1" dirty="0" err="1" smtClean="0"/>
              <a:t>đẩy</a:t>
            </a:r>
            <a:r>
              <a:rPr lang="en-US" sz="3200" b="1" dirty="0" smtClean="0"/>
              <a:t> </a:t>
            </a:r>
            <a:r>
              <a:rPr lang="en-US" sz="3200" b="1" dirty="0" err="1" smtClean="0"/>
              <a:t>nhau</a:t>
            </a:r>
            <a:r>
              <a:rPr lang="en-US" sz="3200" b="1" dirty="0" smtClean="0"/>
              <a:t>.</a:t>
            </a:r>
            <a:endParaRPr lang="en-US" sz="3200" b="1" dirty="0"/>
          </a:p>
        </p:txBody>
      </p:sp>
    </p:spTree>
    <p:extLst>
      <p:ext uri="{BB962C8B-B14F-4D97-AF65-F5344CB8AC3E}">
        <p14:creationId xmlns:p14="http://schemas.microsoft.com/office/powerpoint/2010/main" val="260971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11707092" cy="6430962"/>
          </a:xfrm>
        </p:spPr>
        <p:txBody>
          <a:bodyPr/>
          <a:lstStyle/>
          <a:p>
            <a:pPr marL="0" marR="0" algn="l">
              <a:lnSpc>
                <a:spcPct val="115000"/>
              </a:lnSpc>
              <a:spcBef>
                <a:spcPts val="0"/>
              </a:spcBef>
              <a:spcAft>
                <a:spcPts val="0"/>
              </a:spcAft>
            </a:pPr>
            <a:r>
              <a:rPr lang="en-US" sz="3200" b="1" dirty="0">
                <a:latin typeface="Times New Roman" panose="02020603050405020304" pitchFamily="18" charset="0"/>
                <a:ea typeface="Calibri" panose="020F0502020204030204" pitchFamily="34" charset="0"/>
                <a:cs typeface="Times New Roman" panose="02020603050405020304" pitchFamily="18" charset="0"/>
              </a:rPr>
              <a:t>2.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Chiều</a:t>
            </a:r>
            <a:r>
              <a:rPr lang="en-US" sz="3200" b="1" dirty="0">
                <a:latin typeface="Times New Roman" panose="02020603050405020304" pitchFamily="18" charset="0"/>
                <a:ea typeface="Calibri" panose="020F0502020204030204" pitchFamily="34" charset="0"/>
                <a:cs typeface="Times New Roman" panose="02020603050405020304" pitchFamily="18" charset="0"/>
              </a:rPr>
              <a:t> nay, Nam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đi</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bộ</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về</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nhà</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nội</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Gần</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nhà</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nội</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có</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quán</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chè</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chị</a:t>
            </a:r>
            <a:r>
              <a:rPr lang="en-US" sz="3200" b="1" dirty="0">
                <a:latin typeface="Times New Roman" panose="02020603050405020304" pitchFamily="18" charset="0"/>
                <a:ea typeface="Calibri" panose="020F0502020204030204" pitchFamily="34" charset="0"/>
                <a:cs typeface="Times New Roman" panose="02020603050405020304" pitchFamily="18" charset="0"/>
              </a:rPr>
              <a:t> Thanh. Nam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và</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bà</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thường</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ăn</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chè</a:t>
            </a:r>
            <a:r>
              <a:rPr lang="en-US" sz="3200" b="1" dirty="0">
                <a:latin typeface="Times New Roman" panose="02020603050405020304" pitchFamily="18" charset="0"/>
                <a:ea typeface="Calibri" panose="020F0502020204030204" pitchFamily="34" charset="0"/>
                <a:cs typeface="Times New Roman" panose="02020603050405020304" pitchFamily="18" charset="0"/>
              </a:rPr>
              <a:t> ở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đó</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Hôm</a:t>
            </a:r>
            <a:r>
              <a:rPr lang="en-US" sz="3200" b="1" dirty="0">
                <a:latin typeface="Times New Roman" panose="02020603050405020304" pitchFamily="18" charset="0"/>
                <a:ea typeface="Calibri" panose="020F0502020204030204" pitchFamily="34" charset="0"/>
                <a:cs typeface="Times New Roman" panose="02020603050405020304" pitchFamily="18" charset="0"/>
              </a:rPr>
              <a:t> nay,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quán</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rất</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đông</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khách</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Chị</a:t>
            </a:r>
            <a:r>
              <a:rPr lang="en-US" sz="3200" b="1" dirty="0">
                <a:latin typeface="Times New Roman" panose="02020603050405020304" pitchFamily="18" charset="0"/>
                <a:ea typeface="Calibri" panose="020F0502020204030204" pitchFamily="34" charset="0"/>
                <a:cs typeface="Times New Roman" panose="02020603050405020304" pitchFamily="18" charset="0"/>
              </a:rPr>
              <a:t> Thanh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bày</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bàn</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ghế</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ra</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cả</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vỉa</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hè</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choán</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hết</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lối</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đi</a:t>
            </a:r>
            <a:r>
              <a:rPr lang="en-US" sz="3200" b="1" dirty="0">
                <a:latin typeface="Times New Roman" panose="02020603050405020304" pitchFamily="18" charset="0"/>
                <a:ea typeface="Calibri" panose="020F0502020204030204" pitchFamily="34" charset="0"/>
                <a:cs typeface="Times New Roman" panose="02020603050405020304" pitchFamily="18" charset="0"/>
              </a:rPr>
              <a:t>. Nam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đi</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tới</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thấy</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thế</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liền</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lấy</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chân</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đá</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mấy</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cái</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ghế</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nhựa</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nhỏ</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và</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sát</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bên</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trong</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Chị</a:t>
            </a:r>
            <a:r>
              <a:rPr lang="en-US" sz="3200" b="1" dirty="0">
                <a:latin typeface="Times New Roman" panose="02020603050405020304" pitchFamily="18" charset="0"/>
                <a:ea typeface="Calibri" panose="020F0502020204030204" pitchFamily="34" charset="0"/>
                <a:cs typeface="Times New Roman" panose="02020603050405020304" pitchFamily="18" charset="0"/>
              </a:rPr>
              <a:t> Thanh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nhìn</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ra</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nói</a:t>
            </a:r>
            <a:r>
              <a:rPr lang="en-US" sz="3200" b="1" dirty="0">
                <a:latin typeface="Times New Roman" panose="02020603050405020304" pitchFamily="18" charset="0"/>
                <a:ea typeface="Calibri" panose="020F0502020204030204" pitchFamily="34" charset="0"/>
                <a:cs typeface="Times New Roman" panose="02020603050405020304" pitchFamily="18" charset="0"/>
              </a:rPr>
              <a:t>:</a:t>
            </a:r>
            <a:r>
              <a:rPr lang="en-US" sz="3200" b="1" dirty="0">
                <a:latin typeface="TNKeyUni-Boton" panose="02020500000000000000" pitchFamily="18" charset="0"/>
                <a:ea typeface="Calibri" panose="020F0502020204030204" pitchFamily="34" charset="0"/>
                <a:cs typeface="Times New Roman" panose="02020603050405020304" pitchFamily="18" charset="0"/>
              </a:rPr>
              <a:t/>
            </a:r>
            <a:br>
              <a:rPr lang="en-US" sz="3200" b="1" dirty="0">
                <a:latin typeface="TNKeyUni-Boton" panose="02020500000000000000" pitchFamily="18" charset="0"/>
                <a:ea typeface="Calibri" panose="020F0502020204030204" pitchFamily="34" charset="0"/>
                <a:cs typeface="Times New Roman" panose="02020603050405020304" pitchFamily="18" charset="0"/>
              </a:rPr>
            </a:br>
            <a:r>
              <a:rPr lang="en-US" sz="3200" b="1" dirty="0">
                <a:latin typeface="TNKeyUni-Boton" panose="02020500000000000000" pitchFamily="18" charset="0"/>
                <a:ea typeface="Calibri" panose="020F0502020204030204" pitchFamily="34" charset="0"/>
                <a:cs typeface="Times New Roman" panose="02020603050405020304" pitchFamily="18" charset="0"/>
              </a:rPr>
              <a:t> </a:t>
            </a:r>
            <a:r>
              <a:rPr lang="en-US" sz="3200" b="1" dirty="0" smtClean="0">
                <a:latin typeface="TNKeyUni-Boton" panose="02020500000000000000" pitchFamily="18" charset="0"/>
                <a:ea typeface="Calibri" panose="020F0502020204030204" pitchFamily="34" charset="0"/>
                <a:cs typeface="Times New Roman" panose="02020603050405020304" pitchFamily="18" charset="0"/>
              </a:rPr>
              <a:t>  </a:t>
            </a: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b="1" dirty="0">
                <a:latin typeface="Times New Roman" panose="02020603050405020304" pitchFamily="18" charset="0"/>
                <a:ea typeface="Calibri" panose="020F0502020204030204" pitchFamily="34" charset="0"/>
                <a:cs typeface="Times New Roman" panose="02020603050405020304" pitchFamily="18" charset="0"/>
              </a:rPr>
              <a:t>Sao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em</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lại</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đá</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ghế</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chị</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Hỏng</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ghế</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là</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chị</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bắt</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đền</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đấy</a:t>
            </a:r>
            <a:r>
              <a:rPr lang="en-US" sz="3200" b="1" dirty="0">
                <a:latin typeface="Times New Roman" panose="02020603050405020304" pitchFamily="18" charset="0"/>
                <a:ea typeface="Calibri" panose="020F0502020204030204" pitchFamily="34" charset="0"/>
                <a:cs typeface="Times New Roman" panose="02020603050405020304" pitchFamily="18" charset="0"/>
              </a:rPr>
              <a:t>!</a:t>
            </a:r>
            <a:r>
              <a:rPr lang="en-US" sz="3200" b="1" dirty="0">
                <a:latin typeface="TNKeyUni-Boton" panose="02020500000000000000" pitchFamily="18" charset="0"/>
                <a:ea typeface="Calibri" panose="020F0502020204030204" pitchFamily="34" charset="0"/>
                <a:cs typeface="Times New Roman" panose="02020603050405020304" pitchFamily="18" charset="0"/>
              </a:rPr>
              <a:t/>
            </a:r>
            <a:br>
              <a:rPr lang="en-US" sz="3200" b="1" dirty="0">
                <a:latin typeface="TNKeyUni-Boton" panose="02020500000000000000" pitchFamily="18" charset="0"/>
                <a:ea typeface="Calibri" panose="020F0502020204030204" pitchFamily="34" charset="0"/>
                <a:cs typeface="Times New Roman" panose="02020603050405020304" pitchFamily="18" charset="0"/>
              </a:rPr>
            </a:br>
            <a:r>
              <a:rPr lang="en-US" sz="3200" b="1" dirty="0" err="1">
                <a:latin typeface="Times New Roman" panose="02020603050405020304" pitchFamily="18" charset="0"/>
                <a:ea typeface="Calibri" panose="020F0502020204030204" pitchFamily="34" charset="0"/>
                <a:cs typeface="Times New Roman" panose="02020603050405020304" pitchFamily="18" charset="0"/>
              </a:rPr>
              <a:t>Nghe</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thế</a:t>
            </a:r>
            <a:r>
              <a:rPr lang="en-US" sz="3200" b="1" dirty="0">
                <a:latin typeface="Times New Roman" panose="02020603050405020304" pitchFamily="18" charset="0"/>
                <a:ea typeface="Calibri" panose="020F0502020204030204" pitchFamily="34" charset="0"/>
                <a:cs typeface="Times New Roman" panose="02020603050405020304" pitchFamily="18" charset="0"/>
              </a:rPr>
              <a:t>, Nam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nói</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lớn</a:t>
            </a:r>
            <a:r>
              <a:rPr lang="en-US" sz="3200" b="1" dirty="0">
                <a:latin typeface="Times New Roman" panose="02020603050405020304" pitchFamily="18" charset="0"/>
                <a:ea typeface="Calibri" panose="020F0502020204030204" pitchFamily="34" charset="0"/>
                <a:cs typeface="Times New Roman" panose="02020603050405020304" pitchFamily="18" charset="0"/>
              </a:rPr>
              <a:t>:</a:t>
            </a:r>
            <a:r>
              <a:rPr lang="en-US" sz="3200" b="1" dirty="0">
                <a:latin typeface="TNKeyUni-Boton" panose="02020500000000000000" pitchFamily="18" charset="0"/>
                <a:ea typeface="Calibri" panose="020F0502020204030204" pitchFamily="34" charset="0"/>
                <a:cs typeface="Times New Roman" panose="02020603050405020304" pitchFamily="18" charset="0"/>
              </a:rPr>
              <a:t/>
            </a:r>
            <a:br>
              <a:rPr lang="en-US" sz="3200" b="1" dirty="0">
                <a:latin typeface="TNKeyUni-Boton" panose="02020500000000000000" pitchFamily="18" charset="0"/>
                <a:ea typeface="Calibri" panose="020F0502020204030204" pitchFamily="34" charset="0"/>
                <a:cs typeface="Times New Roman" panose="02020603050405020304" pitchFamily="18" charset="0"/>
              </a:rPr>
            </a:b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  -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Chị</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có</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vỉa</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hè</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là</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dành</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cho</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đi</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bộ</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Chị</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bày</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bừa</a:t>
            </a:r>
            <a:r>
              <a:rPr lang="en-US" sz="3200" b="1" dirty="0">
                <a:latin typeface="Times New Roman" panose="02020603050405020304" pitchFamily="18" charset="0"/>
                <a:ea typeface="Calibri" panose="020F0502020204030204" pitchFamily="34" charset="0"/>
                <a:cs typeface="Times New Roman" panose="02020603050405020304" pitchFamily="18" charset="0"/>
              </a:rPr>
              <a:t> lung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tung</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em</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báo</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công</a:t>
            </a:r>
            <a:r>
              <a:rPr lang="en-US" sz="3200" b="1" dirty="0">
                <a:latin typeface="Times New Roman" panose="02020603050405020304" pitchFamily="18" charset="0"/>
                <a:ea typeface="Calibri" panose="020F0502020204030204" pitchFamily="34" charset="0"/>
                <a:cs typeface="Times New Roman" panose="02020603050405020304" pitchFamily="18" charset="0"/>
              </a:rPr>
              <a:t> an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phạt</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chị</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đấy</a:t>
            </a:r>
            <a:r>
              <a:rPr lang="en-US" sz="3200" b="1" dirty="0">
                <a:latin typeface="Times New Roman" panose="02020603050405020304" pitchFamily="18" charset="0"/>
                <a:ea typeface="Calibri" panose="020F0502020204030204" pitchFamily="34" charset="0"/>
                <a:cs typeface="Times New Roman" panose="02020603050405020304" pitchFamily="18" charset="0"/>
              </a:rPr>
              <a:t>!</a:t>
            </a:r>
            <a:r>
              <a:rPr lang="en-US" sz="3600" b="1" dirty="0">
                <a:latin typeface="TNKeyUni-Boton" panose="02020500000000000000" pitchFamily="18" charset="0"/>
                <a:ea typeface="Calibri" panose="020F0502020204030204" pitchFamily="34" charset="0"/>
                <a:cs typeface="Times New Roman" panose="02020603050405020304" pitchFamily="18" charset="0"/>
              </a:rPr>
              <a:t/>
            </a:r>
            <a:br>
              <a:rPr lang="en-US" sz="3600" b="1" dirty="0">
                <a:latin typeface="TNKeyUni-Boton" panose="02020500000000000000" pitchFamily="18" charset="0"/>
                <a:ea typeface="Calibri" panose="020F0502020204030204" pitchFamily="34" charset="0"/>
                <a:cs typeface="Times New Roman" panose="02020603050405020304" pitchFamily="18" charset="0"/>
              </a:rPr>
            </a:br>
            <a:endParaRPr lang="en-US" sz="3600" dirty="0"/>
          </a:p>
        </p:txBody>
      </p:sp>
    </p:spTree>
    <p:extLst>
      <p:ext uri="{BB962C8B-B14F-4D97-AF65-F5344CB8AC3E}">
        <p14:creationId xmlns:p14="http://schemas.microsoft.com/office/powerpoint/2010/main" val="338202515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TotalTime>
  <Words>915</Words>
  <Application>Microsoft Office PowerPoint</Application>
  <PresentationFormat>Widescreen</PresentationFormat>
  <Paragraphs>48</Paragraphs>
  <Slides>14</Slides>
  <Notes>0</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Calibri</vt:lpstr>
      <vt:lpstr>Times New Roman</vt:lpstr>
      <vt:lpstr>TNKeyUni-Boton</vt:lpstr>
      <vt:lpstr>Default Design</vt:lpstr>
      <vt:lpstr>1_Default Design</vt:lpstr>
      <vt:lpstr>PowerPoint Presentation</vt:lpstr>
      <vt:lpstr>PowerPoint Presentation</vt:lpstr>
      <vt:lpstr>I. Hoạt động cơ bản</vt:lpstr>
      <vt:lpstr> Ba bạn đi rất nhanh trên lề đường. Hải là người đi nhanh nhất, vượt qua An và Minh. Lúc này người đi bộ trên vỉa hè khá đông. Hải chen nhanh qua một nhóm học sinh, làm một bạn trượt chân ngã xuống lòng đường. “Két”, một chiếc xe máy thắng gấp, rất may là không có ai bị gì. Hải hốt hoảng chạy đến đỡ bạn dậy và đưa lên lề đường. An và Minh vì mải lo đi cho nhanh nên không để ý mọi việc xảy ra. Gần đến trường, Minh chạy băng ngang qua đường. Do không quan sát nên bạn ấy va vào một chiếc xe đạp, áo mắc vào ghi đông, rách một đường dài.</vt:lpstr>
      <vt:lpstr>Minh bực bội:      - Anh làm rách áo em rồi, đền cho em đi.     Anh đi xe đạp trả lời:     - Em qua đường quá nhanh, lại không phải là nơi có vạch kẻ đường dành cho người đi bộ, làm sao anh tránh được.     Minh bật khóc, tiếp tục bắt đền cái áo. Trong lúc đó, An đi đến vạch dành cho người đi bộ, qua đường và đến cổng trường trước tiên, chờ các bạn. </vt:lpstr>
      <vt:lpstr>PowerPoint Presentation</vt:lpstr>
      <vt:lpstr>PowerPoint Presentation</vt:lpstr>
      <vt:lpstr>II. Hoạt động thực hành</vt:lpstr>
      <vt:lpstr>2. Chiều nay, Nam đi bộ về nhà nội. Gần nhà nội có quán chè của chị Thanh. Nam và bà thường ăn chè ở đó. Hôm nay, quán rất đông khách. Chị Thanh bày bàn ghế ra cả vỉa hè, choán hết lối đi. Nam đi tới, thấy thế liền lấy chân đá mấy cái ghế nhựa nhỏ và sát bên trong. Chị Thanh nhìn ra, nói:    - Sao em lại đá ghế của chị? Hỏng ghế là chị bắt đền đấy! Nghe thế, Nam nói lớn:    - Chị có biết vỉa hè là dành cho người đi bộ không? Chị bày bừa lung tung, em báo công an phạt chị đấy! </vt:lpstr>
      <vt:lpstr>Trả lời câu hỏi:</vt:lpstr>
      <vt:lpstr>c/ Nếu em là Nam, em sẽ ứng xử thế nào để thể hiện mình là người lịch sự, có văn hóa ?</vt:lpstr>
      <vt:lpstr>III.Hoạt động ứng dụng</vt:lpstr>
      <vt:lpstr>Nếu em là bạn Ngọc, em sẽ nói gì với bạn ấy?</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Jully</dc:creator>
  <cp:lastModifiedBy>Jully</cp:lastModifiedBy>
  <cp:revision>11</cp:revision>
  <dcterms:created xsi:type="dcterms:W3CDTF">2019-04-20T03:39:51Z</dcterms:created>
  <dcterms:modified xsi:type="dcterms:W3CDTF">2019-04-20T04:48:10Z</dcterms:modified>
</cp:coreProperties>
</file>