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4" r:id="rId3"/>
    <p:sldId id="265" r:id="rId4"/>
    <p:sldId id="281" r:id="rId5"/>
    <p:sldId id="269" r:id="rId6"/>
    <p:sldId id="282" r:id="rId7"/>
    <p:sldId id="275" r:id="rId8"/>
    <p:sldId id="274" r:id="rId9"/>
    <p:sldId id="273" r:id="rId10"/>
    <p:sldId id="271" r:id="rId11"/>
    <p:sldId id="276" r:id="rId12"/>
    <p:sldId id="279" r:id="rId13"/>
    <p:sldId id="28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3" d="100"/>
          <a:sy n="63" d="100"/>
        </p:scale>
        <p:origin x="-1008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D9FB32-B70C-4FF6-9026-B987B01CE4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0A44170-119B-4D37-A8FB-E8B61F76CE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E279F6-54D2-4B68-AC10-A269C0E4F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E3C7-5F7F-4644-9556-803197ABE231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CD47F79-04EB-4691-A72C-0AECDC3D6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7B2F17-47FE-427D-B93A-A10DAC56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C3D7-CAB1-4311-88F0-98161B871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26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794E49-4BF2-4F95-AB53-BB599ED02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F1AA46F-45AC-4FC1-840F-725E273F72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02A149-A306-4F1A-AF10-C2E37D4E1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E3C7-5F7F-4644-9556-803197ABE231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0EA6DAA-7380-4352-AC3F-108CA9544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80A9E64-1987-43A5-8084-07D1C41A0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C3D7-CAB1-4311-88F0-98161B871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55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98B3188-90D9-44C7-BD62-905A8A7E54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23DBEBA-0366-4F6A-8649-9F95D976CF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5FD1AE0-90D8-4165-9012-8F2271C4C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E3C7-5F7F-4644-9556-803197ABE231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F48AAA-1DC1-48D3-AB33-6B6C3E9DE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C4C2A4-3892-46F8-B6C3-C95941078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C3D7-CAB1-4311-88F0-98161B871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13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B52DBD-04C7-46BF-89B2-B288A1BE8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35BF1A-6FA7-4CE6-86B8-C5CDCA6EE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7ED1B1A-C571-4B91-B40C-27347A522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E3C7-5F7F-4644-9556-803197ABE231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53FF72-96E5-4564-A190-B6C8A6ACB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3D80A6-1935-4CFB-8447-627D78E24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C3D7-CAB1-4311-88F0-98161B871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752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FB5786-A15A-4230-9669-B0810EFB8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2424951-AC11-42BF-A899-0960C559C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A4836D-A693-48AD-9579-619C3196C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E3C7-5F7F-4644-9556-803197ABE231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120D82-A1D2-428C-8459-6FBAE21A2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4EA3F5-DC3A-4056-A591-B76C357E4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C3D7-CAB1-4311-88F0-98161B871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06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7D1163-204E-4542-B72A-D66326117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7067CE-FC40-4C7C-AD50-5ECF8FD994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0BC7F93-5273-41D4-9BD6-0FDBB280C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18AC8DC-E753-4AE6-8A47-DD9BF99D5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E3C7-5F7F-4644-9556-803197ABE231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57A83D1-68F1-4930-AB16-864AA2BEF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A705D10-C2DA-4FFD-B5CF-BDBE8CEAB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C3D7-CAB1-4311-88F0-98161B871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12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064A7A-B800-4C68-8825-10851EB07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E3237C2-6BA7-459B-BB5C-1CB5119D0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3B26D0A-40CA-4CD0-955D-75FF863253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B0E1FA9-5D58-4DF0-A5CB-328B5716F6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46E98B6-B2FE-420E-9608-8B58F606C6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B39BB9E-66A9-4521-A825-8F322AC67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E3C7-5F7F-4644-9556-803197ABE231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F5E9D1F-B89F-4047-8F9E-4508913B8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AA4D514-8CD5-47AF-9F2D-D283E6E6D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C3D7-CAB1-4311-88F0-98161B871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11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ED4F0E-4A68-4761-9F04-C00263110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E890D7C-9EDD-40B2-8855-FCA101F9C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E3C7-5F7F-4644-9556-803197ABE231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514862F-198D-40A3-AB45-D9BF8B125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6D8B5EE-915C-454E-9D74-1ECF59E6C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C3D7-CAB1-4311-88F0-98161B871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64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E1FDE6D-3C13-4EE0-A974-22E8B39DE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E3C7-5F7F-4644-9556-803197ABE231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076D0FA-333C-47FA-AA1E-F4F015EBD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579A761-C2EF-4EAC-AAE2-25CBA3523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C3D7-CAB1-4311-88F0-98161B871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263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24A4D3-917E-4212-9F0E-33AA3E72C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96E2ECE-E2B6-4985-9232-5F0D36E65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5090976-66AF-4FA3-8F5C-CD3C8EA524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A57AD25-2AB8-4A31-85DC-A3EC40D4E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E3C7-5F7F-4644-9556-803197ABE231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A608E79-C0CC-47D5-AEEA-15985B852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68BBF6C-A002-4AD9-995C-786E9C7A1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C3D7-CAB1-4311-88F0-98161B871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07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5FEDF3-BE22-4DC3-B23F-6730C3EF6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D6F2AA5-7D48-4E25-9771-43FB4F47EF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1B68140-7240-44B0-8226-9245AE896D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59C5260-A7C9-4931-9A7E-35A07233B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E3C7-5F7F-4644-9556-803197ABE231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9DF85B7-FB9A-42CE-BE6E-E59A116B9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D99E368-BE58-46CF-8E29-54CD5CAF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C3D7-CAB1-4311-88F0-98161B871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315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B4ACF3B-7A4D-418A-8118-E822C05BB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A1A7A6F-7F88-4F00-94F2-FB943608E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2DC6D2-4475-4D39-BFFD-45A36F1A04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6E3C7-5F7F-4644-9556-803197ABE231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0B92D8-7000-4C99-ABDD-8B109ED2E3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EFFBD0-145D-41F4-AB02-E23FEECB0A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CC3D7-CAB1-4311-88F0-98161B871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457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3">
            <a:extLst>
              <a:ext uri="{FF2B5EF4-FFF2-40B4-BE49-F238E27FC236}">
                <a16:creationId xmlns:a16="http://schemas.microsoft.com/office/drawing/2014/main" xmlns="" id="{9CC21F98-D75B-4B56-8C80-AC4B9EF3335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66253" y="3377301"/>
          <a:ext cx="2721292" cy="3424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Clip" r:id="rId3" imgW="1060704" imgH="1335024" progId="MS_ClipArt_Gallery.2">
                  <p:embed/>
                </p:oleObj>
              </mc:Choice>
              <mc:Fallback>
                <p:oleObj name="Clip" r:id="rId3" imgW="1060704" imgH="1335024" progId="MS_ClipArt_Gallery.2">
                  <p:embed/>
                  <p:pic>
                    <p:nvPicPr>
                      <p:cNvPr id="3074" name="Object 3">
                        <a:extLst>
                          <a:ext uri="{FF2B5EF4-FFF2-40B4-BE49-F238E27FC236}">
                            <a16:creationId xmlns:a16="http://schemas.microsoft.com/office/drawing/2014/main" xmlns="" id="{9CC21F98-D75B-4B56-8C80-AC4B9EF333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253" y="3377301"/>
                        <a:ext cx="2721292" cy="34249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5" name="Picture 4" descr="Hoa hong">
            <a:extLst>
              <a:ext uri="{FF2B5EF4-FFF2-40B4-BE49-F238E27FC236}">
                <a16:creationId xmlns:a16="http://schemas.microsoft.com/office/drawing/2014/main" xmlns="" id="{3D2CE048-2C62-444E-B553-203F72C09E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183" y="4070770"/>
            <a:ext cx="3075564" cy="278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WordArt 11">
            <a:extLst>
              <a:ext uri="{FF2B5EF4-FFF2-40B4-BE49-F238E27FC236}">
                <a16:creationId xmlns:a16="http://schemas.microsoft.com/office/drawing/2014/main" xmlns="" id="{570EE43F-78A6-4B79-88E4-0A638CE68E1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3599" y="1824039"/>
            <a:ext cx="81534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67"/>
              </a:avLst>
            </a:prstTxWarp>
            <a:scene3d>
              <a:camera prst="orthographicFront"/>
              <a:lightRig rig="legacyFlat3" dir="t"/>
            </a:scene3d>
            <a:sp3d extrusionH="887400" prstMaterial="legacyMatte">
              <a:extrusionClr>
                <a:srgbClr val="00FFFF"/>
              </a:extrusionClr>
              <a:contourClr>
                <a:srgbClr val="FF0066"/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 CHÀO QUÝ THẦY CÔ</a:t>
            </a:r>
          </a:p>
          <a:p>
            <a:pPr algn="ctr" eaLnBrk="1" hangingPunct="1">
              <a:defRPr/>
            </a:pP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DỰ GIỜ LỚP </a:t>
            </a:r>
            <a:r>
              <a:rPr lang="en-US" sz="4000" b="1" kern="10" dirty="0" smtClean="0">
                <a:ln w="9525"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2A2</a:t>
            </a:r>
            <a:endParaRPr lang="en-US" sz="4000" b="1" kern="10" dirty="0">
              <a:ln w="9525">
                <a:round/>
                <a:headEnd/>
                <a:tailEnd/>
              </a:ln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7" name="Picture 29" descr="blumen-pflanzen042[1]">
            <a:extLst>
              <a:ext uri="{FF2B5EF4-FFF2-40B4-BE49-F238E27FC236}">
                <a16:creationId xmlns:a16="http://schemas.microsoft.com/office/drawing/2014/main" xmlns="" id="{D7FD3756-BEA6-40D9-9D86-4871B5F0D8F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577947" y="0"/>
            <a:ext cx="14478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9" descr="blumen-pflanzen042[1]">
            <a:extLst>
              <a:ext uri="{FF2B5EF4-FFF2-40B4-BE49-F238E27FC236}">
                <a16:creationId xmlns:a16="http://schemas.microsoft.com/office/drawing/2014/main" xmlns="" id="{0BDE2C14-D6AA-4550-9F9F-EA7AF1BDB59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66254" y="-92364"/>
            <a:ext cx="14478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3372FCC4-DEC4-4654-A22B-74D54EE6AA06}"/>
              </a:ext>
            </a:extLst>
          </p:cNvPr>
          <p:cNvSpPr/>
          <p:nvPr/>
        </p:nvSpPr>
        <p:spPr>
          <a:xfrm>
            <a:off x="-898525" y="2967039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 sz="54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1DFE1E34-D07B-4BB7-83CF-4960E72A9429}"/>
              </a:ext>
            </a:extLst>
          </p:cNvPr>
          <p:cNvSpPr/>
          <p:nvPr/>
        </p:nvSpPr>
        <p:spPr>
          <a:xfrm>
            <a:off x="-898525" y="2967039"/>
            <a:ext cx="184150" cy="92392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endParaRPr lang="en-US" sz="5400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0C04CE7-85F8-4AFD-806A-B09FDA3518D6}"/>
              </a:ext>
            </a:extLst>
          </p:cNvPr>
          <p:cNvSpPr txBox="1"/>
          <p:nvPr/>
        </p:nvSpPr>
        <p:spPr>
          <a:xfrm>
            <a:off x="3448713" y="4838615"/>
            <a:ext cx="55014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 MIT BUÔN KRÔNG</a:t>
            </a:r>
          </a:p>
          <a:p>
            <a:pPr algn="ctr"/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TIỂU HỌC LÊ LỢI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77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>
            <a:extLst>
              <a:ext uri="{FF2B5EF4-FFF2-40B4-BE49-F238E27FC236}">
                <a16:creationId xmlns:a16="http://schemas.microsoft.com/office/drawing/2014/main" xmlns="" id="{38F39ABB-CFFC-4C22-A5A7-825AD121C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724400"/>
            <a:ext cx="3886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4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74756" name="Text Box 4">
            <a:extLst>
              <a:ext uri="{FF2B5EF4-FFF2-40B4-BE49-F238E27FC236}">
                <a16:creationId xmlns:a16="http://schemas.microsoft.com/office/drawing/2014/main" xmlns="" id="{8198BC58-6196-4411-A83E-F3B02A5A6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886201"/>
            <a:ext cx="274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en-US">
              <a:latin typeface="VNI-Ariston" pitchFamily="2" charset="0"/>
            </a:endParaRPr>
          </a:p>
        </p:txBody>
      </p:sp>
      <p:sp>
        <p:nvSpPr>
          <p:cNvPr id="74761" name="Text Box 9">
            <a:extLst>
              <a:ext uri="{FF2B5EF4-FFF2-40B4-BE49-F238E27FC236}">
                <a16:creationId xmlns:a16="http://schemas.microsoft.com/office/drawing/2014/main" xmlns="" id="{D1336202-D073-4261-B703-7E605D443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0"/>
            <a:ext cx="84201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5400" b="1" dirty="0">
                <a:solidFill>
                  <a:srgbClr val="00CC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CC66"/>
                </a:solidFill>
                <a:latin typeface="Times New Roman" panose="02020603050405020304" pitchFamily="18" charset="0"/>
              </a:rPr>
              <a:t>Luyện</a:t>
            </a:r>
            <a:r>
              <a:rPr lang="en-US" altLang="en-US" sz="5400" b="1" dirty="0">
                <a:solidFill>
                  <a:srgbClr val="00CC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CC66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5400" b="1" dirty="0">
                <a:solidFill>
                  <a:srgbClr val="00CC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CC66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5400" b="1" dirty="0">
                <a:solidFill>
                  <a:srgbClr val="00CC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CC66"/>
                </a:solidFill>
                <a:latin typeface="Times New Roman" panose="02020603050405020304" pitchFamily="18" charset="0"/>
              </a:rPr>
              <a:t>nhóm</a:t>
            </a:r>
            <a:r>
              <a:rPr lang="en-US" altLang="en-US" sz="5400" b="1" dirty="0">
                <a:solidFill>
                  <a:srgbClr val="00CC66"/>
                </a:solidFill>
                <a:latin typeface="Times New Roman" panose="02020603050405020304" pitchFamily="18" charset="0"/>
              </a:rPr>
              <a:t> 3 </a:t>
            </a:r>
            <a:r>
              <a:rPr lang="en-US" altLang="en-US" sz="5400" b="1" dirty="0" err="1">
                <a:solidFill>
                  <a:srgbClr val="00CC66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5400" b="1" dirty="0">
                <a:solidFill>
                  <a:srgbClr val="00CC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CC66"/>
                </a:solidFill>
                <a:latin typeface="Times New Roman" panose="02020603050405020304" pitchFamily="18" charset="0"/>
              </a:rPr>
              <a:t>vòng</a:t>
            </a:r>
            <a:r>
              <a:rPr lang="en-US" altLang="en-US" sz="5400" b="1" dirty="0">
                <a:solidFill>
                  <a:srgbClr val="00CC66"/>
                </a:solidFill>
                <a:latin typeface="Times New Roman" panose="02020603050405020304" pitchFamily="18" charset="0"/>
              </a:rPr>
              <a:t> 3 </a:t>
            </a:r>
            <a:r>
              <a:rPr lang="en-US" altLang="en-US" sz="5400" b="1" dirty="0" err="1">
                <a:solidFill>
                  <a:srgbClr val="00CC66"/>
                </a:solidFill>
                <a:latin typeface="Times New Roman" panose="02020603050405020304" pitchFamily="18" charset="0"/>
              </a:rPr>
              <a:t>phút</a:t>
            </a:r>
            <a:endParaRPr lang="en-US" altLang="en-US" sz="5400" b="1" dirty="0">
              <a:solidFill>
                <a:srgbClr val="00CC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7659" name="Picture 11" descr="Digit 180">
            <a:extLst>
              <a:ext uri="{FF2B5EF4-FFF2-40B4-BE49-F238E27FC236}">
                <a16:creationId xmlns:a16="http://schemas.microsoft.com/office/drawing/2014/main" xmlns="" id="{9AAA1C45-9693-4415-AD28-E5B97678040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1680433"/>
            <a:ext cx="222885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762FA2D-FDA3-4F0C-A65F-A42ED8A2FC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025" y="2734533"/>
            <a:ext cx="5828605" cy="396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611694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44477C1-8F5C-46DC-8D6D-A754633FA9F5}"/>
              </a:ext>
            </a:extLst>
          </p:cNvPr>
          <p:cNvSpPr txBox="1"/>
          <p:nvPr/>
        </p:nvSpPr>
        <p:spPr>
          <a:xfrm>
            <a:off x="4873449" y="2662812"/>
            <a:ext cx="46281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 ĐỌC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DFA7C1C-FEAB-404C-936B-D2589943E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23" y="1916906"/>
            <a:ext cx="4017943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72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D82EF8-CAAF-42D4-B571-4E756E0E4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160" y="140677"/>
            <a:ext cx="11588890" cy="625059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Mị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cuồn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chìm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bốc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dời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</a:t>
            </a:r>
            <a:r>
              <a:rPr lang="vi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bấy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đành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thua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885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-833108" y="1753106"/>
            <a:ext cx="10668000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TIẾT HỌC ĐÃ KẾT THÚC </a:t>
            </a:r>
          </a:p>
          <a:p>
            <a:pPr algn="ctr"/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XIN CHÂN THÀNH CẢM ƠN </a:t>
            </a:r>
          </a:p>
          <a:p>
            <a:pPr algn="ctr"/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QUÝ THẦY CÔ VÀ CÁC EM </a:t>
            </a:r>
          </a:p>
          <a:p>
            <a:pPr algn="ctr"/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HỌC SINH. </a:t>
            </a:r>
          </a:p>
        </p:txBody>
      </p:sp>
    </p:spTree>
    <p:extLst>
      <p:ext uri="{BB962C8B-B14F-4D97-AF65-F5344CB8AC3E}">
        <p14:creationId xmlns:p14="http://schemas.microsoft.com/office/powerpoint/2010/main" val="13844379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Picture 4" descr="28022013012">
            <a:extLst>
              <a:ext uri="{FF2B5EF4-FFF2-40B4-BE49-F238E27FC236}">
                <a16:creationId xmlns:a16="http://schemas.microsoft.com/office/drawing/2014/main" xmlns="" id="{BF48356A-F659-43CF-9D6F-7882AB738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7" y="0"/>
            <a:ext cx="9572625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79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57" name="Picture 21" descr="Son Tinh Thuy Tinh">
            <a:extLst>
              <a:ext uri="{FF2B5EF4-FFF2-40B4-BE49-F238E27FC236}">
                <a16:creationId xmlns:a16="http://schemas.microsoft.com/office/drawing/2014/main" xmlns="" id="{7B9FC457-35BD-466C-828A-59B06B5BF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372868"/>
      </p:ext>
    </p:extLst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627080" y="793820"/>
            <a:ext cx="9205044" cy="5622099"/>
            <a:chOff x="1627080" y="793820"/>
            <a:chExt cx="9205044" cy="5622099"/>
          </a:xfrm>
        </p:grpSpPr>
        <p:grpSp>
          <p:nvGrpSpPr>
            <p:cNvPr id="9" name="Group 8"/>
            <p:cNvGrpSpPr/>
            <p:nvPr/>
          </p:nvGrpSpPr>
          <p:grpSpPr>
            <a:xfrm>
              <a:off x="4109776" y="1286189"/>
              <a:ext cx="3892170" cy="5129730"/>
              <a:chOff x="3827669" y="1213502"/>
              <a:chExt cx="4767130" cy="5272755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6048958" y="1213502"/>
                <a:ext cx="42729" cy="5272755"/>
              </a:xfrm>
              <a:prstGeom prst="line">
                <a:avLst/>
              </a:prstGeom>
              <a:ln w="3492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 flipH="1">
                <a:off x="3827669" y="1213503"/>
                <a:ext cx="4767130" cy="0"/>
              </a:xfrm>
              <a:prstGeom prst="line">
                <a:avLst/>
              </a:prstGeom>
              <a:ln w="3492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1627080" y="793820"/>
              <a:ext cx="24015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endParaRPr lang="vi-VN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01946" y="793820"/>
              <a:ext cx="28301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endParaRPr lang="vi-VN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320414" y="1724003"/>
            <a:ext cx="2401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ần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20414" y="2485180"/>
            <a:ext cx="2291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20414" y="3246356"/>
            <a:ext cx="2291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ễ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20414" y="4007532"/>
            <a:ext cx="2291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ũ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20414" y="4768708"/>
            <a:ext cx="2291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uồn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20414" y="5529884"/>
            <a:ext cx="2291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09610" y="1724002"/>
            <a:ext cx="1789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9959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4" name="Picture 4" descr="Picture8">
            <a:extLst>
              <a:ext uri="{FF2B5EF4-FFF2-40B4-BE49-F238E27FC236}">
                <a16:creationId xmlns:a16="http://schemas.microsoft.com/office/drawing/2014/main" xmlns="" id="{8638197A-5083-42FA-B563-A43E356BF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82550"/>
            <a:ext cx="1676400" cy="167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5" name="Picture 5" descr="Picture8">
            <a:extLst>
              <a:ext uri="{FF2B5EF4-FFF2-40B4-BE49-F238E27FC236}">
                <a16:creationId xmlns:a16="http://schemas.microsoft.com/office/drawing/2014/main" xmlns="" id="{79DAED33-9070-41E7-8F33-2D1C1DC5E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442575" y="85725"/>
            <a:ext cx="1752600" cy="174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6" name="Picture 6" descr="Picture8">
            <a:extLst>
              <a:ext uri="{FF2B5EF4-FFF2-40B4-BE49-F238E27FC236}">
                <a16:creationId xmlns:a16="http://schemas.microsoft.com/office/drawing/2014/main" xmlns="" id="{857552FC-2C72-413B-BA25-9AB835F6D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445750" y="5111750"/>
            <a:ext cx="1752600" cy="174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7" name="Picture 7" descr="Picture8">
            <a:extLst>
              <a:ext uri="{FF2B5EF4-FFF2-40B4-BE49-F238E27FC236}">
                <a16:creationId xmlns:a16="http://schemas.microsoft.com/office/drawing/2014/main" xmlns="" id="{814E455D-FE67-445A-ABBD-9C2AA2AD4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175" y="5184775"/>
            <a:ext cx="1676400" cy="167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91" name="Text Box 11">
            <a:extLst>
              <a:ext uri="{FF2B5EF4-FFF2-40B4-BE49-F238E27FC236}">
                <a16:creationId xmlns:a16="http://schemas.microsoft.com/office/drawing/2014/main" xmlns="" id="{4A8E0072-1C78-4C57-9AE2-276B9B30E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933" y="628726"/>
            <a:ext cx="1013878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i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4000" i="1" dirty="0" err="1" smtClean="0">
                <a:solidFill>
                  <a:srgbClr val="000066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4000" i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đem</a:t>
            </a:r>
            <a:r>
              <a:rPr lang="en-US" altLang="en-US" sz="40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đủ</a:t>
            </a:r>
            <a:r>
              <a:rPr lang="en-US" altLang="en-US" sz="40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40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trăm</a:t>
            </a:r>
            <a:r>
              <a:rPr lang="en-US" altLang="en-US" sz="40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ván</a:t>
            </a:r>
            <a:r>
              <a:rPr lang="en-US" altLang="en-US" sz="40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cơm</a:t>
            </a:r>
            <a:r>
              <a:rPr lang="en-US" altLang="en-US" sz="40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nếp</a:t>
            </a:r>
            <a:r>
              <a:rPr lang="en-US" altLang="en-US" sz="40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i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i="1" dirty="0" err="1" smtClean="0">
                <a:solidFill>
                  <a:srgbClr val="000066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i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trăm</a:t>
            </a:r>
            <a:r>
              <a:rPr lang="en-US" altLang="en-US" sz="40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nệp</a:t>
            </a:r>
            <a:r>
              <a:rPr lang="en-US" altLang="en-US" sz="40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bánh</a:t>
            </a:r>
            <a:r>
              <a:rPr lang="en-US" altLang="en-US" sz="40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chưng</a:t>
            </a:r>
            <a:r>
              <a:rPr lang="en-US" altLang="en-US" sz="4000" i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,  </a:t>
            </a:r>
            <a:r>
              <a:rPr lang="en-US" altLang="en-US" sz="40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voi</a:t>
            </a:r>
            <a:r>
              <a:rPr lang="en-US" altLang="en-US" sz="40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i="1" dirty="0" err="1" smtClean="0">
                <a:solidFill>
                  <a:srgbClr val="000066"/>
                </a:solidFill>
                <a:latin typeface="Times New Roman" panose="02020603050405020304" pitchFamily="18" charset="0"/>
              </a:rPr>
              <a:t>chín</a:t>
            </a:r>
            <a:r>
              <a:rPr lang="en-US" altLang="en-US" sz="4000" b="1" i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ngà</a:t>
            </a:r>
            <a:r>
              <a:rPr lang="en-US" altLang="en-US" sz="4000" b="1" i="1" dirty="0">
                <a:solidFill>
                  <a:srgbClr val="000066"/>
                </a:solidFill>
                <a:latin typeface="Times New Roman" panose="02020603050405020304" pitchFamily="18" charset="0"/>
              </a:rPr>
              <a:t>,  </a:t>
            </a:r>
            <a:r>
              <a:rPr lang="en-US" altLang="en-US" sz="40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gà</a:t>
            </a:r>
            <a:r>
              <a:rPr lang="en-US" altLang="en-US" sz="4000" b="1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chín</a:t>
            </a:r>
            <a:r>
              <a:rPr lang="en-US" altLang="en-US" sz="40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cựa</a:t>
            </a:r>
            <a:r>
              <a:rPr lang="en-US" altLang="en-US" sz="40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,  </a:t>
            </a:r>
            <a:r>
              <a:rPr lang="en-US" altLang="en-US" sz="40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ngựa</a:t>
            </a:r>
            <a:r>
              <a:rPr lang="en-US" altLang="en-US" sz="4000" b="1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chín</a:t>
            </a:r>
            <a:r>
              <a:rPr lang="en-US" altLang="en-US" sz="40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hồng</a:t>
            </a:r>
            <a:r>
              <a:rPr lang="en-US" altLang="en-US" sz="40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mao</a:t>
            </a:r>
            <a:r>
              <a:rPr lang="en-US" altLang="en-US" sz="4000" b="1" i="1" dirty="0">
                <a:solidFill>
                  <a:srgbClr val="000066"/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sz="40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71692" name="Text Box 12">
            <a:extLst>
              <a:ext uri="{FF2B5EF4-FFF2-40B4-BE49-F238E27FC236}">
                <a16:creationId xmlns:a16="http://schemas.microsoft.com/office/drawing/2014/main" xmlns="" id="{ACC7002B-F8CF-4F67-A1BA-77F344584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933" y="3562351"/>
            <a:ext cx="1052889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40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40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40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i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i="1" dirty="0" err="1" smtClean="0">
                <a:solidFill>
                  <a:srgbClr val="000066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4000" i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40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Thủy</a:t>
            </a:r>
            <a:r>
              <a:rPr lang="en-US" altLang="en-US" sz="40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Tinh</a:t>
            </a:r>
            <a:r>
              <a:rPr lang="en-US" altLang="en-US" sz="40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cũng</a:t>
            </a:r>
            <a:r>
              <a:rPr lang="en-US" altLang="en-US" sz="40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dâng</a:t>
            </a:r>
            <a:r>
              <a:rPr lang="en-US" altLang="en-US" sz="40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40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đánh</a:t>
            </a:r>
            <a:r>
              <a:rPr lang="en-US" altLang="en-US" sz="40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Sơn</a:t>
            </a:r>
            <a:r>
              <a:rPr lang="en-US" altLang="en-US" sz="40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Tinh</a:t>
            </a:r>
            <a:r>
              <a:rPr lang="en-US" altLang="en-US" sz="40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i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i="1" dirty="0" err="1" smtClean="0">
                <a:solidFill>
                  <a:srgbClr val="000066"/>
                </a:solidFill>
                <a:latin typeface="Times New Roman" panose="02020603050405020304" pitchFamily="18" charset="0"/>
              </a:rPr>
              <a:t>gây</a:t>
            </a:r>
            <a:r>
              <a:rPr lang="en-US" altLang="en-US" sz="4000" i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lũ</a:t>
            </a:r>
            <a:r>
              <a:rPr lang="en-US" altLang="en-US" sz="40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lụt</a:t>
            </a:r>
            <a:r>
              <a:rPr lang="en-US" altLang="en-US" sz="40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khắp</a:t>
            </a:r>
            <a:r>
              <a:rPr lang="en-US" altLang="en-US" sz="40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nơi</a:t>
            </a:r>
            <a:r>
              <a:rPr lang="en-US" altLang="en-US" sz="40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40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en-US" sz="40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sz="40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40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Thủy</a:t>
            </a:r>
            <a:r>
              <a:rPr lang="en-US" altLang="en-US" sz="40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Tinh</a:t>
            </a:r>
            <a:r>
              <a:rPr lang="en-US" altLang="en-US" sz="40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cũng</a:t>
            </a:r>
            <a:r>
              <a:rPr lang="en-US" altLang="en-US" sz="40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chịu</a:t>
            </a:r>
            <a:r>
              <a:rPr lang="en-US" altLang="en-US" sz="40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thua</a:t>
            </a:r>
            <a:r>
              <a:rPr lang="en-US" altLang="en-US" sz="4000" b="1" i="1" dirty="0">
                <a:solidFill>
                  <a:srgbClr val="000066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71702" name="Line 22">
            <a:extLst>
              <a:ext uri="{FF2B5EF4-FFF2-40B4-BE49-F238E27FC236}">
                <a16:creationId xmlns:a16="http://schemas.microsoft.com/office/drawing/2014/main" xmlns="" id="{1AA19115-5FC9-459D-9E99-BC1E123A1C1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25115" y="4310108"/>
            <a:ext cx="228600" cy="533400"/>
          </a:xfrm>
          <a:prstGeom prst="line">
            <a:avLst/>
          </a:prstGeom>
          <a:noFill/>
          <a:ln w="76200">
            <a:solidFill>
              <a:srgbClr val="CC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A250224-4BA4-4B59-B119-AF6AC87C3A31}"/>
              </a:ext>
            </a:extLst>
          </p:cNvPr>
          <p:cNvSpPr/>
          <p:nvPr/>
        </p:nvSpPr>
        <p:spPr>
          <a:xfrm>
            <a:off x="3882205" y="652586"/>
            <a:ext cx="49183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40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trăm</a:t>
            </a:r>
            <a:r>
              <a:rPr lang="en-US" altLang="en-US" sz="4000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ván</a:t>
            </a:r>
            <a:r>
              <a:rPr lang="en-US" altLang="en-US" sz="4000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cơm</a:t>
            </a:r>
            <a:r>
              <a:rPr lang="en-US" altLang="en-US" sz="4000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nếp</a:t>
            </a:r>
            <a:r>
              <a:rPr lang="en-US" altLang="en-US" sz="4000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7AD3CCA-FA5A-4BB6-8061-4D020659FC13}"/>
              </a:ext>
            </a:extLst>
          </p:cNvPr>
          <p:cNvSpPr/>
          <p:nvPr/>
        </p:nvSpPr>
        <p:spPr>
          <a:xfrm>
            <a:off x="8870390" y="612398"/>
            <a:ext cx="20665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trăm</a:t>
            </a:r>
            <a:r>
              <a:rPr lang="en-US" altLang="en-US" sz="40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C6E5306-82A8-4A90-94DB-77AE6DC17EEA}"/>
              </a:ext>
            </a:extLst>
          </p:cNvPr>
          <p:cNvSpPr/>
          <p:nvPr/>
        </p:nvSpPr>
        <p:spPr>
          <a:xfrm>
            <a:off x="5432943" y="1244279"/>
            <a:ext cx="19656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en-US" altLang="en-US" sz="4000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hín</a:t>
            </a:r>
            <a:r>
              <a:rPr lang="en-US" altLang="en-US" sz="4000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ngà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7351542-0EB2-451C-B79D-8F21D05D4469}"/>
              </a:ext>
            </a:extLst>
          </p:cNvPr>
          <p:cNvSpPr/>
          <p:nvPr/>
        </p:nvSpPr>
        <p:spPr>
          <a:xfrm>
            <a:off x="2202189" y="1876230"/>
            <a:ext cx="32335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en-US" altLang="en-US" sz="4000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hín</a:t>
            </a:r>
            <a:r>
              <a:rPr lang="en-US" altLang="en-US" sz="4000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hông</a:t>
            </a:r>
            <a:r>
              <a:rPr lang="en-US" altLang="en-US" sz="4000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mao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03BBAEC-09D6-499D-B27C-EDDB67CF87BD}"/>
              </a:ext>
            </a:extLst>
          </p:cNvPr>
          <p:cNvSpPr/>
          <p:nvPr/>
        </p:nvSpPr>
        <p:spPr>
          <a:xfrm>
            <a:off x="8202458" y="1244279"/>
            <a:ext cx="20890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en-US" altLang="en-US" sz="4000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hín</a:t>
            </a:r>
            <a:r>
              <a:rPr lang="en-US" altLang="en-US" sz="4000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cựa</a:t>
            </a:r>
            <a:r>
              <a:rPr lang="en-US" altLang="en-US" sz="4000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0462D9D-44C1-458C-9E34-830408EEA165}"/>
              </a:ext>
            </a:extLst>
          </p:cNvPr>
          <p:cNvSpPr/>
          <p:nvPr/>
        </p:nvSpPr>
        <p:spPr>
          <a:xfrm>
            <a:off x="5223356" y="4176596"/>
            <a:ext cx="33089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lũ</a:t>
            </a:r>
            <a:r>
              <a:rPr lang="en-US" altLang="en-US" sz="40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lụt</a:t>
            </a:r>
            <a:r>
              <a:rPr lang="en-US" altLang="en-US" sz="4000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khắp</a:t>
            </a:r>
            <a:r>
              <a:rPr lang="en-US" altLang="en-US" sz="4000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nơi</a:t>
            </a:r>
            <a:r>
              <a:rPr lang="en-US" altLang="en-US" sz="4000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5" name="Line 22">
            <a:extLst>
              <a:ext uri="{FF2B5EF4-FFF2-40B4-BE49-F238E27FC236}">
                <a16:creationId xmlns:a16="http://schemas.microsoft.com/office/drawing/2014/main" xmlns="" id="{1AA19115-5FC9-459D-9E99-BC1E123A1C1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239" y="786884"/>
            <a:ext cx="228600" cy="533400"/>
          </a:xfrm>
          <a:prstGeom prst="line">
            <a:avLst/>
          </a:prstGeom>
          <a:noFill/>
          <a:ln w="76200">
            <a:solidFill>
              <a:srgbClr val="CC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22">
            <a:extLst>
              <a:ext uri="{FF2B5EF4-FFF2-40B4-BE49-F238E27FC236}">
                <a16:creationId xmlns:a16="http://schemas.microsoft.com/office/drawing/2014/main" xmlns="" id="{1AA19115-5FC9-459D-9E99-BC1E123A1C1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7150" y="1418765"/>
            <a:ext cx="228600" cy="533400"/>
          </a:xfrm>
          <a:prstGeom prst="line">
            <a:avLst/>
          </a:prstGeom>
          <a:noFill/>
          <a:ln w="76200">
            <a:solidFill>
              <a:srgbClr val="CC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7AD3CCA-FA5A-4BB6-8061-4D020659FC13}"/>
              </a:ext>
            </a:extLst>
          </p:cNvPr>
          <p:cNvSpPr/>
          <p:nvPr/>
        </p:nvSpPr>
        <p:spPr>
          <a:xfrm>
            <a:off x="1024933" y="1234160"/>
            <a:ext cx="34852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  <a:r>
              <a:rPr lang="en-US" altLang="en-US" sz="4000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ệp</a:t>
            </a:r>
            <a:r>
              <a:rPr lang="en-US" altLang="en-US" sz="4000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bánh</a:t>
            </a:r>
            <a:r>
              <a:rPr lang="en-US" altLang="en-US" sz="4000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chưng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9" name="Line 22">
            <a:extLst>
              <a:ext uri="{FF2B5EF4-FFF2-40B4-BE49-F238E27FC236}">
                <a16:creationId xmlns:a16="http://schemas.microsoft.com/office/drawing/2014/main" xmlns="" id="{1AA19115-5FC9-459D-9E99-BC1E123A1C1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00525" y="1360472"/>
            <a:ext cx="228600" cy="533400"/>
          </a:xfrm>
          <a:prstGeom prst="line">
            <a:avLst/>
          </a:prstGeom>
          <a:noFill/>
          <a:ln w="76200">
            <a:solidFill>
              <a:srgbClr val="CC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435767" y="1963473"/>
            <a:ext cx="350045" cy="533400"/>
            <a:chOff x="5435767" y="1963473"/>
            <a:chExt cx="350045" cy="533400"/>
          </a:xfrm>
        </p:grpSpPr>
        <p:sp>
          <p:nvSpPr>
            <p:cNvPr id="20" name="Line 22">
              <a:extLst>
                <a:ext uri="{FF2B5EF4-FFF2-40B4-BE49-F238E27FC236}">
                  <a16:creationId xmlns:a16="http://schemas.microsoft.com/office/drawing/2014/main" xmlns="" id="{1AA19115-5FC9-459D-9E99-BC1E123A1C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35767" y="1963473"/>
              <a:ext cx="228600" cy="533400"/>
            </a:xfrm>
            <a:prstGeom prst="line">
              <a:avLst/>
            </a:prstGeom>
            <a:noFill/>
            <a:ln w="7620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2">
              <a:extLst>
                <a:ext uri="{FF2B5EF4-FFF2-40B4-BE49-F238E27FC236}">
                  <a16:creationId xmlns:a16="http://schemas.microsoft.com/office/drawing/2014/main" xmlns="" id="{1AA19115-5FC9-459D-9E99-BC1E123A1C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57212" y="1963473"/>
              <a:ext cx="228600" cy="533400"/>
            </a:xfrm>
            <a:prstGeom prst="line">
              <a:avLst/>
            </a:prstGeom>
            <a:noFill/>
            <a:ln w="7620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90462D9D-44C1-458C-9E34-830408EEA165}"/>
              </a:ext>
            </a:extLst>
          </p:cNvPr>
          <p:cNvSpPr/>
          <p:nvPr/>
        </p:nvSpPr>
        <p:spPr>
          <a:xfrm>
            <a:off x="8072639" y="3582592"/>
            <a:ext cx="23775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  <a:r>
              <a:rPr lang="en-US" altLang="en-US" sz="4000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âng</a:t>
            </a:r>
            <a:r>
              <a:rPr lang="en-US" altLang="en-US" sz="4000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90462D9D-44C1-458C-9E34-830408EEA165}"/>
              </a:ext>
            </a:extLst>
          </p:cNvPr>
          <p:cNvSpPr/>
          <p:nvPr/>
        </p:nvSpPr>
        <p:spPr>
          <a:xfrm>
            <a:off x="5208284" y="4797905"/>
            <a:ext cx="21082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en-US" altLang="en-US" sz="4000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hịu</a:t>
            </a:r>
            <a:r>
              <a:rPr lang="en-US" altLang="en-US" sz="4000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thua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6" name="Line 22">
            <a:extLst>
              <a:ext uri="{FF2B5EF4-FFF2-40B4-BE49-F238E27FC236}">
                <a16:creationId xmlns:a16="http://schemas.microsoft.com/office/drawing/2014/main" xmlns="" id="{1AA19115-5FC9-459D-9E99-BC1E123A1C1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35392" y="3644504"/>
            <a:ext cx="228600" cy="533400"/>
          </a:xfrm>
          <a:prstGeom prst="line">
            <a:avLst/>
          </a:prstGeom>
          <a:noFill/>
          <a:ln w="76200">
            <a:solidFill>
              <a:srgbClr val="CC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22">
            <a:extLst>
              <a:ext uri="{FF2B5EF4-FFF2-40B4-BE49-F238E27FC236}">
                <a16:creationId xmlns:a16="http://schemas.microsoft.com/office/drawing/2014/main" xmlns="" id="{1AA19115-5FC9-459D-9E99-BC1E123A1C1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81582" y="4254626"/>
            <a:ext cx="228600" cy="533400"/>
          </a:xfrm>
          <a:prstGeom prst="line">
            <a:avLst/>
          </a:prstGeom>
          <a:noFill/>
          <a:ln w="76200">
            <a:solidFill>
              <a:srgbClr val="CC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7279080" y="4914900"/>
            <a:ext cx="350045" cy="533400"/>
            <a:chOff x="5435767" y="1963473"/>
            <a:chExt cx="350045" cy="533400"/>
          </a:xfrm>
        </p:grpSpPr>
        <p:sp>
          <p:nvSpPr>
            <p:cNvPr id="29" name="Line 22">
              <a:extLst>
                <a:ext uri="{FF2B5EF4-FFF2-40B4-BE49-F238E27FC236}">
                  <a16:creationId xmlns:a16="http://schemas.microsoft.com/office/drawing/2014/main" xmlns="" id="{1AA19115-5FC9-459D-9E99-BC1E123A1C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35767" y="1963473"/>
              <a:ext cx="228600" cy="533400"/>
            </a:xfrm>
            <a:prstGeom prst="line">
              <a:avLst/>
            </a:prstGeom>
            <a:noFill/>
            <a:ln w="7620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2">
              <a:extLst>
                <a:ext uri="{FF2B5EF4-FFF2-40B4-BE49-F238E27FC236}">
                  <a16:creationId xmlns:a16="http://schemas.microsoft.com/office/drawing/2014/main" xmlns="" id="{1AA19115-5FC9-459D-9E99-BC1E123A1C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57212" y="1963473"/>
              <a:ext cx="228600" cy="533400"/>
            </a:xfrm>
            <a:prstGeom prst="line">
              <a:avLst/>
            </a:prstGeom>
            <a:noFill/>
            <a:ln w="7620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" name="Line 22">
            <a:extLst>
              <a:ext uri="{FF2B5EF4-FFF2-40B4-BE49-F238E27FC236}">
                <a16:creationId xmlns:a16="http://schemas.microsoft.com/office/drawing/2014/main" xmlns="" id="{1AA19115-5FC9-459D-9E99-BC1E123A1C1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58607" y="1301750"/>
            <a:ext cx="228600" cy="533400"/>
          </a:xfrm>
          <a:prstGeom prst="line">
            <a:avLst/>
          </a:prstGeom>
          <a:noFill/>
          <a:ln w="76200">
            <a:solidFill>
              <a:srgbClr val="CC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82308"/>
      </p:ext>
    </p:extLst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71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1" grpId="0"/>
      <p:bldP spid="71692" grpId="0"/>
      <p:bldP spid="71702" grpId="0" animBg="1"/>
      <p:bldP spid="2" grpId="0"/>
      <p:bldP spid="3" grpId="0"/>
      <p:bldP spid="4" grpId="0"/>
      <p:bldP spid="6" grpId="0"/>
      <p:bldP spid="7" grpId="0"/>
      <p:bldP spid="5" grpId="0"/>
      <p:bldP spid="15" grpId="0" animBg="1"/>
      <p:bldP spid="16" grpId="0" animBg="1"/>
      <p:bldP spid="18" grpId="0"/>
      <p:bldP spid="19" grpId="0" animBg="1"/>
      <p:bldP spid="24" grpId="0"/>
      <p:bldP spid="25" grpId="0"/>
      <p:bldP spid="26" grpId="0" animBg="1"/>
      <p:bldP spid="27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627080" y="793820"/>
            <a:ext cx="9205044" cy="5622099"/>
            <a:chOff x="1627080" y="793820"/>
            <a:chExt cx="9205044" cy="5622099"/>
          </a:xfrm>
        </p:grpSpPr>
        <p:grpSp>
          <p:nvGrpSpPr>
            <p:cNvPr id="9" name="Group 8"/>
            <p:cNvGrpSpPr/>
            <p:nvPr/>
          </p:nvGrpSpPr>
          <p:grpSpPr>
            <a:xfrm>
              <a:off x="4109776" y="1286189"/>
              <a:ext cx="3892170" cy="5129730"/>
              <a:chOff x="3827669" y="1213502"/>
              <a:chExt cx="4767130" cy="5272755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6048958" y="1213502"/>
                <a:ext cx="42729" cy="5272755"/>
              </a:xfrm>
              <a:prstGeom prst="line">
                <a:avLst/>
              </a:prstGeom>
              <a:ln w="3492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 flipH="1">
                <a:off x="3827669" y="1213503"/>
                <a:ext cx="4767130" cy="0"/>
              </a:xfrm>
              <a:prstGeom prst="line">
                <a:avLst/>
              </a:prstGeom>
              <a:ln w="3492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1627080" y="793820"/>
              <a:ext cx="24015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endParaRPr lang="vi-VN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01946" y="793820"/>
              <a:ext cx="28301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endParaRPr lang="vi-VN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001946" y="1724003"/>
            <a:ext cx="2401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20414" y="2485180"/>
            <a:ext cx="2291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20414" y="3246356"/>
            <a:ext cx="2291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ễ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20414" y="4007532"/>
            <a:ext cx="2291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ũ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20414" y="4768708"/>
            <a:ext cx="2291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uồn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20414" y="5529884"/>
            <a:ext cx="2291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09610" y="1724002"/>
            <a:ext cx="1789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8971" y="2411443"/>
            <a:ext cx="2401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098971" y="3204723"/>
            <a:ext cx="2401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hôn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98971" y="4007531"/>
            <a:ext cx="2401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098971" y="4653863"/>
            <a:ext cx="2401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216257" y="5529884"/>
            <a:ext cx="2401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428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3" descr="Ngua">
            <a:extLst>
              <a:ext uri="{FF2B5EF4-FFF2-40B4-BE49-F238E27FC236}">
                <a16:creationId xmlns:a16="http://schemas.microsoft.com/office/drawing/2014/main" xmlns="" id="{97BBA6E1-A450-4C3E-85BC-3440A8AAE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7448611-7067-409A-82C2-3AE588D096E5}"/>
              </a:ext>
            </a:extLst>
          </p:cNvPr>
          <p:cNvSpPr txBox="1"/>
          <p:nvPr/>
        </p:nvSpPr>
        <p:spPr>
          <a:xfrm>
            <a:off x="7486650" y="4419600"/>
            <a:ext cx="2465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0BC55D0C-770B-4C3C-8DC6-710BB0751E4B}"/>
              </a:ext>
            </a:extLst>
          </p:cNvPr>
          <p:cNvCxnSpPr/>
          <p:nvPr/>
        </p:nvCxnSpPr>
        <p:spPr>
          <a:xfrm flipH="1" flipV="1">
            <a:off x="6838950" y="4249668"/>
            <a:ext cx="742950" cy="52387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33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2B974C5-B774-49CE-84A3-FF126F8D9784}"/>
              </a:ext>
            </a:extLst>
          </p:cNvPr>
          <p:cNvSpPr txBox="1"/>
          <p:nvPr/>
        </p:nvSpPr>
        <p:spPr>
          <a:xfrm>
            <a:off x="8586787" y="5378474"/>
            <a:ext cx="1400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Cựa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6D80958-4991-4CA3-AF56-65FFB83E50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15" y="1718581"/>
            <a:ext cx="5146710" cy="38600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113035C-0198-4519-9AD5-96E4A3EB62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370" y="1718581"/>
            <a:ext cx="4971507" cy="372863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15471936-0CC4-4053-8106-4D2D70D225FE}"/>
              </a:ext>
            </a:extLst>
          </p:cNvPr>
          <p:cNvCxnSpPr>
            <a:cxnSpLocks/>
          </p:cNvCxnSpPr>
          <p:nvPr/>
        </p:nvCxnSpPr>
        <p:spPr>
          <a:xfrm flipH="1" flipV="1">
            <a:off x="8439151" y="3429000"/>
            <a:ext cx="714374" cy="214961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82599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9" descr="images">
            <a:extLst>
              <a:ext uri="{FF2B5EF4-FFF2-40B4-BE49-F238E27FC236}">
                <a16:creationId xmlns:a16="http://schemas.microsoft.com/office/drawing/2014/main" xmlns="" id="{6369BDE2-2205-4107-AB60-23CEDB06F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7613928-1CDA-419E-BC73-4839CE30504C}"/>
              </a:ext>
            </a:extLst>
          </p:cNvPr>
          <p:cNvSpPr txBox="1"/>
          <p:nvPr/>
        </p:nvSpPr>
        <p:spPr>
          <a:xfrm>
            <a:off x="3267074" y="2721114"/>
            <a:ext cx="2524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mao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162B6568-2368-4540-B130-C46A03810EA5}"/>
              </a:ext>
            </a:extLst>
          </p:cNvPr>
          <p:cNvCxnSpPr/>
          <p:nvPr/>
        </p:nvCxnSpPr>
        <p:spPr>
          <a:xfrm flipV="1">
            <a:off x="5495925" y="2724150"/>
            <a:ext cx="2019300" cy="47928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2802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349</Words>
  <Application>Microsoft Office PowerPoint</Application>
  <PresentationFormat>Custom</PresentationFormat>
  <Paragraphs>51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dieu</dc:creator>
  <cp:lastModifiedBy>user</cp:lastModifiedBy>
  <cp:revision>35</cp:revision>
  <dcterms:created xsi:type="dcterms:W3CDTF">2018-02-15T02:21:54Z</dcterms:created>
  <dcterms:modified xsi:type="dcterms:W3CDTF">2019-04-07T03:32:16Z</dcterms:modified>
</cp:coreProperties>
</file>